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6"/>
  </p:notesMasterIdLst>
  <p:sldIdLst>
    <p:sldId id="256" r:id="rId2"/>
    <p:sldId id="257" r:id="rId3"/>
    <p:sldId id="258" r:id="rId4"/>
    <p:sldId id="264" r:id="rId5"/>
    <p:sldId id="260" r:id="rId6"/>
    <p:sldId id="262" r:id="rId7"/>
    <p:sldId id="263" r:id="rId8"/>
    <p:sldId id="275" r:id="rId9"/>
    <p:sldId id="271" r:id="rId10"/>
    <p:sldId id="266" r:id="rId11"/>
    <p:sldId id="270" r:id="rId12"/>
    <p:sldId id="273" r:id="rId13"/>
    <p:sldId id="274" r:id="rId14"/>
    <p:sldId id="259" r:id="rId15"/>
  </p:sldIdLst>
  <p:sldSz cx="9144000" cy="5143500" type="screen16x9"/>
  <p:notesSz cx="6858000" cy="9144000"/>
  <p:embeddedFontLst>
    <p:embeddedFont>
      <p:font typeface="Roboto Black" panose="02000000000000000000" pitchFamily="2" charset="0"/>
      <p:bold r:id="rId17"/>
      <p:boldItalic r:id="rId18"/>
    </p:embeddedFont>
    <p:embeddedFont>
      <p:font typeface="Roboto Light" panose="02000000000000000000" pitchFamily="2" charset="0"/>
      <p:regular r:id="rId19"/>
      <p:bold r:id="rId20"/>
      <p:italic r:id="rId21"/>
      <p:boldItalic r:id="rId22"/>
    </p:embeddedFont>
    <p:embeddedFont>
      <p:font typeface="Roboto Mono Thin" panose="00000009000000000000" pitchFamily="49" charset="0"/>
      <p:regular r:id="rId23"/>
      <p:bold r:id="rId24"/>
      <p:italic r:id="rId25"/>
      <p:boldItalic r:id="rId26"/>
    </p:embeddedFont>
    <p:embeddedFont>
      <p:font typeface="Roboto Thin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F9C3"/>
    <a:srgbClr val="CC0099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5F895A-BCB8-4C73-BEB3-15E806A634D6}">
  <a:tblStyle styleId="{5D5F895A-BCB8-4C73-BEB3-15E806A634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 autoAdjust="0"/>
    <p:restoredTop sz="94660"/>
  </p:normalViewPr>
  <p:slideViewPr>
    <p:cSldViewPr snapToGrid="0">
      <p:cViewPr>
        <p:scale>
          <a:sx n="125" d="100"/>
          <a:sy n="125" d="100"/>
        </p:scale>
        <p:origin x="876" y="-1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>
          <a:extLst>
            <a:ext uri="{FF2B5EF4-FFF2-40B4-BE49-F238E27FC236}">
              <a16:creationId xmlns:a16="http://schemas.microsoft.com/office/drawing/2014/main" id="{C8057985-0BDB-7409-5D56-DBA66B2E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>
            <a:extLst>
              <a:ext uri="{FF2B5EF4-FFF2-40B4-BE49-F238E27FC236}">
                <a16:creationId xmlns:a16="http://schemas.microsoft.com/office/drawing/2014/main" id="{B9C9C445-5978-0B82-F968-1DFCB473D9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>
            <a:extLst>
              <a:ext uri="{FF2B5EF4-FFF2-40B4-BE49-F238E27FC236}">
                <a16:creationId xmlns:a16="http://schemas.microsoft.com/office/drawing/2014/main" id="{7D003270-1695-E34D-78BB-9CFEB4FA2B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385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2377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3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174233" y="462829"/>
            <a:ext cx="331651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IMPACT-A-THON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62871" y="2059747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StudyBuddy</a:t>
            </a:r>
            <a:r>
              <a:rPr lang="en-IN" sz="30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AI</a:t>
            </a:r>
            <a:endParaRPr sz="30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02ED1B-1240-398B-38AB-B31E2E0AE510}"/>
              </a:ext>
            </a:extLst>
          </p:cNvPr>
          <p:cNvSpPr txBox="1"/>
          <p:nvPr/>
        </p:nvSpPr>
        <p:spPr>
          <a:xfrm>
            <a:off x="4909859" y="2588815"/>
            <a:ext cx="43318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Your Ai-powered Personalized Learning Assistant</a:t>
            </a:r>
            <a:endParaRPr lang="en-IN" sz="1200" b="1" dirty="0">
              <a:solidFill>
                <a:schemeClr val="bg1"/>
              </a:solidFill>
            </a:endParaRPr>
          </a:p>
        </p:txBody>
      </p:sp>
      <p:sp>
        <p:nvSpPr>
          <p:cNvPr id="5" name="Google Shape;110;p22">
            <a:extLst>
              <a:ext uri="{FF2B5EF4-FFF2-40B4-BE49-F238E27FC236}">
                <a16:creationId xmlns:a16="http://schemas.microsoft.com/office/drawing/2014/main" id="{CE916B7A-B62D-3292-A324-DBFE3B8A8703}"/>
              </a:ext>
            </a:extLst>
          </p:cNvPr>
          <p:cNvSpPr txBox="1">
            <a:spLocks/>
          </p:cNvSpPr>
          <p:nvPr/>
        </p:nvSpPr>
        <p:spPr>
          <a:xfrm>
            <a:off x="5262871" y="860919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/>
            <a:r>
              <a:rPr lang="en-IN" sz="1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Team Name :</a:t>
            </a:r>
            <a:r>
              <a:rPr lang="en-IN" sz="1400" dirty="0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TechZen</a:t>
            </a:r>
            <a:endParaRPr lang="en-IN" sz="14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2"/>
          <p:cNvSpPr/>
          <p:nvPr/>
        </p:nvSpPr>
        <p:spPr>
          <a:xfrm>
            <a:off x="1614200" y="3251700"/>
            <a:ext cx="1581300" cy="19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/>
          <p:nvPr/>
        </p:nvSpPr>
        <p:spPr>
          <a:xfrm>
            <a:off x="3781350" y="2876850"/>
            <a:ext cx="1581300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OUR GOALS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23" name="Google Shape;623;p32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tx1"/>
                </a:solidFill>
              </a:rPr>
              <a:t>Content adapts to each student’s unique learning style.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2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tx1"/>
                </a:solidFill>
              </a:rPr>
              <a:t>The system grows easily to support many users and courses.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tx1"/>
                </a:solidFill>
              </a:rPr>
              <a:t>AI boosts learning by targeting weak spots with quizzes.</a:t>
            </a:r>
            <a:endParaRPr dirty="0">
              <a:solidFill>
                <a:schemeClr val="tx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PERSONALIZATION</a:t>
            </a: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SCALABILITY</a:t>
            </a:r>
          </a:p>
        </p:txBody>
      </p:sp>
      <p:sp>
        <p:nvSpPr>
          <p:cNvPr id="629" name="Google Shape;629;p32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EFFECTIVENESS</a:t>
            </a:r>
          </a:p>
        </p:txBody>
      </p:sp>
      <p:sp>
        <p:nvSpPr>
          <p:cNvPr id="630" name="Google Shape;630;p32"/>
          <p:cNvSpPr/>
          <p:nvPr/>
        </p:nvSpPr>
        <p:spPr>
          <a:xfrm>
            <a:off x="1938175" y="211045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32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</p:grpSpPr>
        <p:sp>
          <p:nvSpPr>
            <p:cNvPr id="634" name="Google Shape;634;p32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2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</p:grpSpPr>
        <p:sp>
          <p:nvSpPr>
            <p:cNvPr id="640" name="Google Shape;640;p32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32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</p:grpSpPr>
        <p:sp>
          <p:nvSpPr>
            <p:cNvPr id="644" name="Google Shape;644;p32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9" name="Google Shape;989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900" dirty="0"/>
              <a:t>AI features were built and combined into one smooth platform.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0" name="Google Shape;990;p36"/>
          <p:cNvSpPr txBox="1">
            <a:spLocks noGrp="1"/>
          </p:cNvSpPr>
          <p:nvPr>
            <p:ph type="ctrTitle" idx="4294967295"/>
          </p:nvPr>
        </p:nvSpPr>
        <p:spPr>
          <a:xfrm>
            <a:off x="6527424" y="1508275"/>
            <a:ext cx="2098415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sz="900" dirty="0">
                <a:solidFill>
                  <a:srgbClr val="FFFFFF"/>
                </a:solidFill>
              </a:rPr>
              <a:t>STEP 2 </a:t>
            </a:r>
            <a:r>
              <a:rPr lang="en-IN" sz="900" dirty="0"/>
              <a:t>Development &amp; Integration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1" name="Google Shape;991;p36"/>
          <p:cNvSpPr txBox="1">
            <a:spLocks noGrp="1"/>
          </p:cNvSpPr>
          <p:nvPr>
            <p:ph type="subTitle" idx="4294967295"/>
          </p:nvPr>
        </p:nvSpPr>
        <p:spPr>
          <a:xfrm>
            <a:off x="947775" y="3362550"/>
            <a:ext cx="14547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Aft>
                <a:spcPts val="1600"/>
              </a:spcAft>
              <a:buNone/>
            </a:pPr>
            <a:r>
              <a:rPr lang="en-US" sz="900" dirty="0"/>
              <a:t>We studied student needs to design a smart, helpful learning tool.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966298" y="3133803"/>
            <a:ext cx="1657267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s" sz="900" dirty="0">
                <a:solidFill>
                  <a:srgbClr val="FFFFFF"/>
                </a:solidFill>
              </a:rPr>
              <a:t>STEP 1 </a:t>
            </a:r>
            <a:r>
              <a:rPr lang="en-IN" sz="900" dirty="0"/>
              <a:t>Planning &amp; Design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3" name="Google Shape;993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3639172"/>
            <a:ext cx="12546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900" dirty="0"/>
              <a:t>Students will test the tool before we launch the final version.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4" name="Google Shape;994;p36"/>
          <p:cNvSpPr txBox="1">
            <a:spLocks noGrp="1"/>
          </p:cNvSpPr>
          <p:nvPr>
            <p:ph type="ctrTitle" idx="4294967295"/>
          </p:nvPr>
        </p:nvSpPr>
        <p:spPr>
          <a:xfrm>
            <a:off x="6527425" y="3408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sz="900" dirty="0">
                <a:solidFill>
                  <a:srgbClr val="FFFFFF"/>
                </a:solidFill>
              </a:rPr>
              <a:t>STEP 3  </a:t>
            </a:r>
            <a:r>
              <a:rPr lang="en-IN" sz="900" dirty="0"/>
              <a:t>Testing &amp; Deployment	</a:t>
            </a:r>
            <a:endParaRPr sz="900" dirty="0">
              <a:solidFill>
                <a:srgbClr val="FFFFFF"/>
              </a:solidFill>
            </a:endParaRPr>
          </a:p>
        </p:txBody>
      </p:sp>
      <p:cxnSp>
        <p:nvCxnSpPr>
          <p:cNvPr id="995" name="Google Shape;995;p36"/>
          <p:cNvCxnSpPr>
            <a:endCxn id="991" idx="2"/>
          </p:cNvCxnSpPr>
          <p:nvPr/>
        </p:nvCxnSpPr>
        <p:spPr>
          <a:xfrm flipH="1">
            <a:off x="1675125" y="3830550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endCxn id="993" idx="2"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7228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39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TEAM</a:t>
            </a:r>
            <a:endParaRPr/>
          </a:p>
        </p:txBody>
      </p:sp>
      <p:pic>
        <p:nvPicPr>
          <p:cNvPr id="1109" name="Google Shape;1109;p39"/>
          <p:cNvPicPr preferRelativeResize="0"/>
          <p:nvPr/>
        </p:nvPicPr>
        <p:blipFill>
          <a:blip r:embed="rId3">
            <a:duotone>
              <a:prstClr val="black"/>
              <a:srgbClr val="9FF9C3">
                <a:tint val="45000"/>
                <a:satMod val="400000"/>
              </a:srgbClr>
            </a:duotone>
          </a:blip>
          <a:srcRect l="24957" r="24957"/>
          <a:stretch/>
        </p:blipFill>
        <p:spPr>
          <a:xfrm>
            <a:off x="311712" y="1453300"/>
            <a:ext cx="1289125" cy="330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0" name="Google Shape;1110;p39"/>
          <p:cNvPicPr preferRelativeResize="0"/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24989" t="4282" r="26646" b="2084"/>
          <a:stretch>
            <a:fillRect/>
          </a:stretch>
        </p:blipFill>
        <p:spPr>
          <a:xfrm>
            <a:off x="3107800" y="1453300"/>
            <a:ext cx="1289126" cy="330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1" name="Google Shape;1111;p39"/>
          <p:cNvPicPr preferRelativeResize="0"/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27353" t="13158" r="26546" b="11707"/>
          <a:stretch>
            <a:fillRect/>
          </a:stretch>
        </p:blipFill>
        <p:spPr>
          <a:xfrm>
            <a:off x="1709739" y="1453300"/>
            <a:ext cx="1289126" cy="3309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2" name="Google Shape;1112;p39"/>
          <p:cNvCxnSpPr/>
          <p:nvPr/>
        </p:nvCxnSpPr>
        <p:spPr>
          <a:xfrm>
            <a:off x="4038600" y="1905000"/>
            <a:ext cx="1457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13" name="Google Shape;1113;p39"/>
          <p:cNvCxnSpPr/>
          <p:nvPr/>
        </p:nvCxnSpPr>
        <p:spPr>
          <a:xfrm>
            <a:off x="2714700" y="3402419"/>
            <a:ext cx="2781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14" name="Google Shape;1114;p39"/>
          <p:cNvCxnSpPr/>
          <p:nvPr/>
        </p:nvCxnSpPr>
        <p:spPr>
          <a:xfrm>
            <a:off x="1152600" y="4038600"/>
            <a:ext cx="434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18" name="Google Shape;1118;p39"/>
          <p:cNvSpPr txBox="1">
            <a:spLocks noGrp="1"/>
          </p:cNvSpPr>
          <p:nvPr>
            <p:ph type="ctrTitle" idx="4294967295"/>
          </p:nvPr>
        </p:nvSpPr>
        <p:spPr>
          <a:xfrm>
            <a:off x="5745906" y="17087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REGAN RAJ A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119" name="Google Shape;1119;p39"/>
          <p:cNvSpPr txBox="1">
            <a:spLocks noGrp="1"/>
          </p:cNvSpPr>
          <p:nvPr>
            <p:ph type="ctrTitle" idx="4294967295"/>
          </p:nvPr>
        </p:nvSpPr>
        <p:spPr>
          <a:xfrm>
            <a:off x="5745906" y="32385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PRAGATHEES 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120" name="Google Shape;1120;p39"/>
          <p:cNvSpPr txBox="1">
            <a:spLocks noGrp="1"/>
          </p:cNvSpPr>
          <p:nvPr>
            <p:ph type="ctrTitle" idx="4294967295"/>
          </p:nvPr>
        </p:nvSpPr>
        <p:spPr>
          <a:xfrm>
            <a:off x="5745906" y="38423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rgbClr val="FFFFFF"/>
                </a:solidFill>
              </a:rPr>
              <a:t>ASWANTH VENKATRAMANAN</a:t>
            </a:r>
          </a:p>
        </p:txBody>
      </p:sp>
      <p:cxnSp>
        <p:nvCxnSpPr>
          <p:cNvPr id="1121" name="Google Shape;1121;p3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4666932" y="2354511"/>
            <a:ext cx="415049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600" dirty="0"/>
              <a:t>THANKS!</a:t>
            </a:r>
            <a:endParaRPr sz="66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WE ARE WORKING ON</a:t>
            </a:r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Study plans fit individual schedules.</a:t>
            </a:r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Quizzes adjust difficulty dynamically.</a:t>
            </a:r>
            <a:endParaRPr dirty="0"/>
          </a:p>
        </p:txBody>
      </p:sp>
      <p:sp>
        <p:nvSpPr>
          <p:cNvPr id="278" name="Google Shape;278;p2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AI summarizes key course content.</a:t>
            </a:r>
            <a:endParaRPr dirty="0"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PERSONALIZED</a:t>
            </a:r>
          </a:p>
        </p:txBody>
      </p:sp>
      <p:sp>
        <p:nvSpPr>
          <p:cNvPr id="280" name="Google Shape;280;p2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ADAPTIVE</a:t>
            </a:r>
          </a:p>
        </p:txBody>
      </p:sp>
      <p:sp>
        <p:nvSpPr>
          <p:cNvPr id="281" name="Google Shape;281;p2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INSIGHTFUL</a:t>
            </a:r>
          </a:p>
        </p:txBody>
      </p:sp>
      <p:sp>
        <p:nvSpPr>
          <p:cNvPr id="282" name="Google Shape;282;p25"/>
          <p:cNvSpPr/>
          <p:nvPr/>
        </p:nvSpPr>
        <p:spPr>
          <a:xfrm>
            <a:off x="1267145" y="2083606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25"/>
          <p:cNvGrpSpPr/>
          <p:nvPr/>
        </p:nvGrpSpPr>
        <p:grpSpPr>
          <a:xfrm>
            <a:off x="4081142" y="2083606"/>
            <a:ext cx="994978" cy="830447"/>
            <a:chOff x="6666900" y="628300"/>
            <a:chExt cx="5236725" cy="4370775"/>
          </a:xfrm>
        </p:grpSpPr>
        <p:sp>
          <p:nvSpPr>
            <p:cNvPr id="284" name="Google Shape;284;p25"/>
            <p:cNvSpPr/>
            <p:nvPr/>
          </p:nvSpPr>
          <p:spPr>
            <a:xfrm>
              <a:off x="666690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8826600" y="2050775"/>
              <a:ext cx="917300" cy="917300"/>
            </a:xfrm>
            <a:custGeom>
              <a:avLst/>
              <a:gdLst/>
              <a:ahLst/>
              <a:cxnLst/>
              <a:rect l="l" t="t" r="r" b="b"/>
              <a:pathLst>
                <a:path w="36692" h="36692" extrusionOk="0">
                  <a:moveTo>
                    <a:pt x="27262" y="10022"/>
                  </a:moveTo>
                  <a:cubicBezTo>
                    <a:pt x="27985" y="10022"/>
                    <a:pt x="28710" y="10295"/>
                    <a:pt x="29271" y="10843"/>
                  </a:cubicBezTo>
                  <a:cubicBezTo>
                    <a:pt x="30367" y="11966"/>
                    <a:pt x="30367" y="13773"/>
                    <a:pt x="29244" y="14868"/>
                  </a:cubicBezTo>
                  <a:lnTo>
                    <a:pt x="16101" y="28011"/>
                  </a:lnTo>
                  <a:cubicBezTo>
                    <a:pt x="15553" y="28559"/>
                    <a:pt x="14814" y="28833"/>
                    <a:pt x="14102" y="28833"/>
                  </a:cubicBezTo>
                  <a:cubicBezTo>
                    <a:pt x="13390" y="28833"/>
                    <a:pt x="12678" y="28559"/>
                    <a:pt x="12131" y="28011"/>
                  </a:cubicBezTo>
                  <a:lnTo>
                    <a:pt x="7093" y="23000"/>
                  </a:lnTo>
                  <a:cubicBezTo>
                    <a:pt x="5997" y="21905"/>
                    <a:pt x="5997" y="20125"/>
                    <a:pt x="7093" y="18975"/>
                  </a:cubicBezTo>
                  <a:cubicBezTo>
                    <a:pt x="7640" y="18428"/>
                    <a:pt x="8359" y="18154"/>
                    <a:pt x="9081" y="18154"/>
                  </a:cubicBezTo>
                  <a:cubicBezTo>
                    <a:pt x="9803" y="18154"/>
                    <a:pt x="10529" y="18428"/>
                    <a:pt x="11090" y="18975"/>
                  </a:cubicBezTo>
                  <a:lnTo>
                    <a:pt x="14102" y="21987"/>
                  </a:lnTo>
                  <a:lnTo>
                    <a:pt x="25274" y="10843"/>
                  </a:lnTo>
                  <a:cubicBezTo>
                    <a:pt x="25821" y="10295"/>
                    <a:pt x="26540" y="10022"/>
                    <a:pt x="27262" y="10022"/>
                  </a:cubicBezTo>
                  <a:close/>
                  <a:moveTo>
                    <a:pt x="18346" y="0"/>
                  </a:moveTo>
                  <a:cubicBezTo>
                    <a:pt x="8215" y="0"/>
                    <a:pt x="1" y="8214"/>
                    <a:pt x="1" y="18346"/>
                  </a:cubicBezTo>
                  <a:cubicBezTo>
                    <a:pt x="1" y="28477"/>
                    <a:pt x="8215" y="36691"/>
                    <a:pt x="18346" y="36691"/>
                  </a:cubicBezTo>
                  <a:cubicBezTo>
                    <a:pt x="28477" y="36691"/>
                    <a:pt x="36692" y="28477"/>
                    <a:pt x="36692" y="18346"/>
                  </a:cubicBezTo>
                  <a:cubicBezTo>
                    <a:pt x="36692" y="8214"/>
                    <a:pt x="28477" y="0"/>
                    <a:pt x="18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8248175" y="1305300"/>
              <a:ext cx="2071425" cy="2406175"/>
            </a:xfrm>
            <a:custGeom>
              <a:avLst/>
              <a:gdLst/>
              <a:ahLst/>
              <a:cxnLst/>
              <a:rect l="l" t="t" r="r" b="b"/>
              <a:pathLst>
                <a:path w="82857" h="96247" extrusionOk="0">
                  <a:moveTo>
                    <a:pt x="41483" y="24151"/>
                  </a:moveTo>
                  <a:cubicBezTo>
                    <a:pt x="54736" y="24151"/>
                    <a:pt x="65469" y="34939"/>
                    <a:pt x="65469" y="48137"/>
                  </a:cubicBezTo>
                  <a:cubicBezTo>
                    <a:pt x="65469" y="61362"/>
                    <a:pt x="54736" y="72151"/>
                    <a:pt x="41483" y="72151"/>
                  </a:cubicBezTo>
                  <a:cubicBezTo>
                    <a:pt x="28231" y="72151"/>
                    <a:pt x="17497" y="61362"/>
                    <a:pt x="17497" y="48137"/>
                  </a:cubicBezTo>
                  <a:cubicBezTo>
                    <a:pt x="17497" y="34939"/>
                    <a:pt x="28285" y="24151"/>
                    <a:pt x="41483" y="24151"/>
                  </a:cubicBezTo>
                  <a:close/>
                  <a:moveTo>
                    <a:pt x="41439" y="1"/>
                  </a:moveTo>
                  <a:cubicBezTo>
                    <a:pt x="39943" y="1"/>
                    <a:pt x="38444" y="548"/>
                    <a:pt x="37239" y="1644"/>
                  </a:cubicBezTo>
                  <a:lnTo>
                    <a:pt x="37184" y="1698"/>
                  </a:lnTo>
                  <a:cubicBezTo>
                    <a:pt x="29846" y="8817"/>
                    <a:pt x="21303" y="12459"/>
                    <a:pt x="10214" y="13062"/>
                  </a:cubicBezTo>
                  <a:cubicBezTo>
                    <a:pt x="4902" y="13390"/>
                    <a:pt x="685" y="17771"/>
                    <a:pt x="575" y="23056"/>
                  </a:cubicBezTo>
                  <a:cubicBezTo>
                    <a:pt x="575" y="24151"/>
                    <a:pt x="548" y="25109"/>
                    <a:pt x="493" y="26040"/>
                  </a:cubicBezTo>
                  <a:lnTo>
                    <a:pt x="493" y="26205"/>
                  </a:lnTo>
                  <a:cubicBezTo>
                    <a:pt x="274" y="37513"/>
                    <a:pt x="0" y="51532"/>
                    <a:pt x="4683" y="64320"/>
                  </a:cubicBezTo>
                  <a:cubicBezTo>
                    <a:pt x="7284" y="71329"/>
                    <a:pt x="11199" y="77408"/>
                    <a:pt x="16320" y="82419"/>
                  </a:cubicBezTo>
                  <a:cubicBezTo>
                    <a:pt x="22179" y="88141"/>
                    <a:pt x="29846" y="92659"/>
                    <a:pt x="39101" y="95863"/>
                  </a:cubicBezTo>
                  <a:cubicBezTo>
                    <a:pt x="39402" y="95973"/>
                    <a:pt x="39704" y="96082"/>
                    <a:pt x="40005" y="96109"/>
                  </a:cubicBezTo>
                  <a:cubicBezTo>
                    <a:pt x="40470" y="96219"/>
                    <a:pt x="40908" y="96246"/>
                    <a:pt x="41374" y="96246"/>
                  </a:cubicBezTo>
                  <a:cubicBezTo>
                    <a:pt x="41839" y="96246"/>
                    <a:pt x="42277" y="96192"/>
                    <a:pt x="42743" y="96109"/>
                  </a:cubicBezTo>
                  <a:cubicBezTo>
                    <a:pt x="43071" y="96027"/>
                    <a:pt x="43400" y="95973"/>
                    <a:pt x="43674" y="95863"/>
                  </a:cubicBezTo>
                  <a:cubicBezTo>
                    <a:pt x="52929" y="92659"/>
                    <a:pt x="60596" y="88087"/>
                    <a:pt x="66400" y="82391"/>
                  </a:cubicBezTo>
                  <a:cubicBezTo>
                    <a:pt x="71548" y="77381"/>
                    <a:pt x="75436" y="71247"/>
                    <a:pt x="78037" y="64237"/>
                  </a:cubicBezTo>
                  <a:cubicBezTo>
                    <a:pt x="82857" y="51505"/>
                    <a:pt x="82583" y="37431"/>
                    <a:pt x="82391" y="26123"/>
                  </a:cubicBezTo>
                  <a:lnTo>
                    <a:pt x="82391" y="26040"/>
                  </a:lnTo>
                  <a:cubicBezTo>
                    <a:pt x="82364" y="25109"/>
                    <a:pt x="82309" y="24124"/>
                    <a:pt x="82282" y="23056"/>
                  </a:cubicBezTo>
                  <a:cubicBezTo>
                    <a:pt x="82227" y="17771"/>
                    <a:pt x="77983" y="13390"/>
                    <a:pt x="72671" y="13062"/>
                  </a:cubicBezTo>
                  <a:cubicBezTo>
                    <a:pt x="61609" y="12459"/>
                    <a:pt x="53011" y="8817"/>
                    <a:pt x="45700" y="1698"/>
                  </a:cubicBezTo>
                  <a:lnTo>
                    <a:pt x="45618" y="1644"/>
                  </a:lnTo>
                  <a:cubicBezTo>
                    <a:pt x="44427" y="548"/>
                    <a:pt x="42935" y="1"/>
                    <a:pt x="41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25"/>
          <p:cNvGrpSpPr/>
          <p:nvPr/>
        </p:nvGrpSpPr>
        <p:grpSpPr>
          <a:xfrm>
            <a:off x="6877940" y="2077049"/>
            <a:ext cx="1002833" cy="837003"/>
            <a:chOff x="12618250" y="628300"/>
            <a:chExt cx="5236725" cy="4370775"/>
          </a:xfrm>
        </p:grpSpPr>
        <p:sp>
          <p:nvSpPr>
            <p:cNvPr id="288" name="Google Shape;288;p25"/>
            <p:cNvSpPr/>
            <p:nvPr/>
          </p:nvSpPr>
          <p:spPr>
            <a:xfrm>
              <a:off x="1261825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078" y="12404"/>
                  </a:lnTo>
                  <a:lnTo>
                    <a:pt x="198078" y="134142"/>
                  </a:lnTo>
                  <a:cubicBezTo>
                    <a:pt x="198078" y="134854"/>
                    <a:pt x="197749" y="135155"/>
                    <a:pt x="197037" y="135155"/>
                  </a:cubicBezTo>
                  <a:lnTo>
                    <a:pt x="12295" y="135155"/>
                  </a:lnTo>
                  <a:cubicBezTo>
                    <a:pt x="11555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17" y="163550"/>
                    <a:pt x="61253" y="166014"/>
                    <a:pt x="61253" y="169190"/>
                  </a:cubicBezTo>
                  <a:cubicBezTo>
                    <a:pt x="61253" y="172366"/>
                    <a:pt x="63717" y="174831"/>
                    <a:pt x="66921" y="174831"/>
                  </a:cubicBezTo>
                  <a:lnTo>
                    <a:pt x="142439" y="174831"/>
                  </a:lnTo>
                  <a:cubicBezTo>
                    <a:pt x="145642" y="174831"/>
                    <a:pt x="148189" y="172366"/>
                    <a:pt x="148189" y="169190"/>
                  </a:cubicBezTo>
                  <a:cubicBezTo>
                    <a:pt x="148189" y="166014"/>
                    <a:pt x="145642" y="163550"/>
                    <a:pt x="142439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65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10" y="712"/>
                    <a:pt x="198078" y="302"/>
                  </a:cubicBezTo>
                  <a:lnTo>
                    <a:pt x="198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14145450" y="1440150"/>
              <a:ext cx="2050900" cy="2127575"/>
            </a:xfrm>
            <a:custGeom>
              <a:avLst/>
              <a:gdLst/>
              <a:ahLst/>
              <a:cxnLst/>
              <a:rect l="l" t="t" r="r" b="b"/>
              <a:pathLst>
                <a:path w="82036" h="85103" extrusionOk="0">
                  <a:moveTo>
                    <a:pt x="56844" y="4108"/>
                  </a:moveTo>
                  <a:cubicBezTo>
                    <a:pt x="57228" y="4108"/>
                    <a:pt x="57529" y="4437"/>
                    <a:pt x="57529" y="4793"/>
                  </a:cubicBezTo>
                  <a:cubicBezTo>
                    <a:pt x="57529" y="5176"/>
                    <a:pt x="57228" y="5477"/>
                    <a:pt x="56844" y="5477"/>
                  </a:cubicBezTo>
                  <a:lnTo>
                    <a:pt x="44742" y="5477"/>
                  </a:lnTo>
                  <a:cubicBezTo>
                    <a:pt x="44358" y="5477"/>
                    <a:pt x="44057" y="5176"/>
                    <a:pt x="44057" y="4793"/>
                  </a:cubicBezTo>
                  <a:cubicBezTo>
                    <a:pt x="44057" y="4437"/>
                    <a:pt x="44358" y="4108"/>
                    <a:pt x="44742" y="4108"/>
                  </a:cubicBezTo>
                  <a:close/>
                  <a:moveTo>
                    <a:pt x="67879" y="39074"/>
                  </a:moveTo>
                  <a:cubicBezTo>
                    <a:pt x="65387" y="39074"/>
                    <a:pt x="63334" y="41073"/>
                    <a:pt x="63334" y="43619"/>
                  </a:cubicBezTo>
                  <a:lnTo>
                    <a:pt x="63334" y="44085"/>
                  </a:lnTo>
                  <a:cubicBezTo>
                    <a:pt x="63334" y="46631"/>
                    <a:pt x="65332" y="48630"/>
                    <a:pt x="67879" y="48630"/>
                  </a:cubicBezTo>
                  <a:lnTo>
                    <a:pt x="77490" y="48630"/>
                  </a:lnTo>
                  <a:cubicBezTo>
                    <a:pt x="79982" y="48630"/>
                    <a:pt x="82035" y="46577"/>
                    <a:pt x="82035" y="44085"/>
                  </a:cubicBezTo>
                  <a:lnTo>
                    <a:pt x="82035" y="43565"/>
                  </a:lnTo>
                  <a:cubicBezTo>
                    <a:pt x="82035" y="41073"/>
                    <a:pt x="79982" y="39074"/>
                    <a:pt x="77490" y="39074"/>
                  </a:cubicBezTo>
                  <a:close/>
                  <a:moveTo>
                    <a:pt x="37896" y="37513"/>
                  </a:moveTo>
                  <a:lnTo>
                    <a:pt x="37896" y="40525"/>
                  </a:lnTo>
                  <a:cubicBezTo>
                    <a:pt x="47781" y="40525"/>
                    <a:pt x="55858" y="48575"/>
                    <a:pt x="55858" y="58487"/>
                  </a:cubicBezTo>
                  <a:lnTo>
                    <a:pt x="58898" y="58487"/>
                  </a:lnTo>
                  <a:cubicBezTo>
                    <a:pt x="58898" y="46933"/>
                    <a:pt x="49451" y="37513"/>
                    <a:pt x="37896" y="37513"/>
                  </a:cubicBezTo>
                  <a:close/>
                  <a:moveTo>
                    <a:pt x="37896" y="48165"/>
                  </a:moveTo>
                  <a:lnTo>
                    <a:pt x="37896" y="51204"/>
                  </a:lnTo>
                  <a:cubicBezTo>
                    <a:pt x="41921" y="51204"/>
                    <a:pt x="45207" y="54490"/>
                    <a:pt x="45207" y="58542"/>
                  </a:cubicBezTo>
                  <a:lnTo>
                    <a:pt x="48274" y="58542"/>
                  </a:lnTo>
                  <a:cubicBezTo>
                    <a:pt x="48274" y="52820"/>
                    <a:pt x="43619" y="48165"/>
                    <a:pt x="37896" y="48165"/>
                  </a:cubicBezTo>
                  <a:close/>
                  <a:moveTo>
                    <a:pt x="37896" y="42743"/>
                  </a:moveTo>
                  <a:lnTo>
                    <a:pt x="37896" y="45810"/>
                  </a:lnTo>
                  <a:cubicBezTo>
                    <a:pt x="44906" y="45810"/>
                    <a:pt x="50629" y="51505"/>
                    <a:pt x="50629" y="58542"/>
                  </a:cubicBezTo>
                  <a:lnTo>
                    <a:pt x="53668" y="58542"/>
                  </a:lnTo>
                  <a:lnTo>
                    <a:pt x="53668" y="58487"/>
                  </a:lnTo>
                  <a:cubicBezTo>
                    <a:pt x="53668" y="49808"/>
                    <a:pt x="46576" y="42743"/>
                    <a:pt x="37896" y="42743"/>
                  </a:cubicBezTo>
                  <a:close/>
                  <a:moveTo>
                    <a:pt x="67879" y="50383"/>
                  </a:moveTo>
                  <a:cubicBezTo>
                    <a:pt x="65387" y="50383"/>
                    <a:pt x="63334" y="52436"/>
                    <a:pt x="63334" y="54955"/>
                  </a:cubicBezTo>
                  <a:lnTo>
                    <a:pt x="63334" y="55448"/>
                  </a:lnTo>
                  <a:cubicBezTo>
                    <a:pt x="63334" y="57967"/>
                    <a:pt x="65332" y="60021"/>
                    <a:pt x="67879" y="60021"/>
                  </a:cubicBezTo>
                  <a:lnTo>
                    <a:pt x="77490" y="60021"/>
                  </a:lnTo>
                  <a:cubicBezTo>
                    <a:pt x="79982" y="60021"/>
                    <a:pt x="82035" y="57995"/>
                    <a:pt x="82035" y="55448"/>
                  </a:cubicBezTo>
                  <a:lnTo>
                    <a:pt x="82035" y="54955"/>
                  </a:lnTo>
                  <a:cubicBezTo>
                    <a:pt x="82035" y="52436"/>
                    <a:pt x="80036" y="50383"/>
                    <a:pt x="77490" y="50383"/>
                  </a:cubicBezTo>
                  <a:close/>
                  <a:moveTo>
                    <a:pt x="50793" y="76450"/>
                  </a:moveTo>
                  <a:cubicBezTo>
                    <a:pt x="52381" y="76450"/>
                    <a:pt x="53668" y="77737"/>
                    <a:pt x="53668" y="79325"/>
                  </a:cubicBezTo>
                  <a:cubicBezTo>
                    <a:pt x="53668" y="80885"/>
                    <a:pt x="52408" y="82200"/>
                    <a:pt x="50793" y="82200"/>
                  </a:cubicBezTo>
                  <a:cubicBezTo>
                    <a:pt x="49232" y="82200"/>
                    <a:pt x="47918" y="80913"/>
                    <a:pt x="47918" y="79325"/>
                  </a:cubicBezTo>
                  <a:cubicBezTo>
                    <a:pt x="47918" y="77709"/>
                    <a:pt x="49177" y="76450"/>
                    <a:pt x="50793" y="76450"/>
                  </a:cubicBezTo>
                  <a:close/>
                  <a:moveTo>
                    <a:pt x="31872" y="1"/>
                  </a:moveTo>
                  <a:cubicBezTo>
                    <a:pt x="28723" y="1"/>
                    <a:pt x="26122" y="2602"/>
                    <a:pt x="26122" y="5751"/>
                  </a:cubicBezTo>
                  <a:lnTo>
                    <a:pt x="26122" y="21550"/>
                  </a:lnTo>
                  <a:cubicBezTo>
                    <a:pt x="18455" y="25876"/>
                    <a:pt x="10542" y="30394"/>
                    <a:pt x="10542" y="30394"/>
                  </a:cubicBezTo>
                  <a:cubicBezTo>
                    <a:pt x="6271" y="32147"/>
                    <a:pt x="0" y="37869"/>
                    <a:pt x="0" y="51286"/>
                  </a:cubicBezTo>
                  <a:cubicBezTo>
                    <a:pt x="0" y="52491"/>
                    <a:pt x="55" y="53614"/>
                    <a:pt x="165" y="54681"/>
                  </a:cubicBezTo>
                  <a:lnTo>
                    <a:pt x="274" y="55585"/>
                  </a:lnTo>
                  <a:cubicBezTo>
                    <a:pt x="384" y="56379"/>
                    <a:pt x="521" y="57118"/>
                    <a:pt x="685" y="57858"/>
                  </a:cubicBezTo>
                  <a:cubicBezTo>
                    <a:pt x="740" y="58104"/>
                    <a:pt x="794" y="58378"/>
                    <a:pt x="849" y="58597"/>
                  </a:cubicBezTo>
                  <a:cubicBezTo>
                    <a:pt x="1068" y="59418"/>
                    <a:pt x="1287" y="60213"/>
                    <a:pt x="1616" y="60924"/>
                  </a:cubicBezTo>
                  <a:cubicBezTo>
                    <a:pt x="1780" y="61280"/>
                    <a:pt x="1917" y="61609"/>
                    <a:pt x="2081" y="61965"/>
                  </a:cubicBezTo>
                  <a:cubicBezTo>
                    <a:pt x="2273" y="62348"/>
                    <a:pt x="2437" y="62677"/>
                    <a:pt x="2602" y="63033"/>
                  </a:cubicBezTo>
                  <a:cubicBezTo>
                    <a:pt x="2821" y="63444"/>
                    <a:pt x="3012" y="63799"/>
                    <a:pt x="3259" y="64183"/>
                  </a:cubicBezTo>
                  <a:cubicBezTo>
                    <a:pt x="3314" y="64265"/>
                    <a:pt x="3368" y="64320"/>
                    <a:pt x="3423" y="64429"/>
                  </a:cubicBezTo>
                  <a:cubicBezTo>
                    <a:pt x="8981" y="72781"/>
                    <a:pt x="19167" y="72808"/>
                    <a:pt x="19167" y="72808"/>
                  </a:cubicBezTo>
                  <a:lnTo>
                    <a:pt x="26095" y="72808"/>
                  </a:lnTo>
                  <a:lnTo>
                    <a:pt x="26095" y="79352"/>
                  </a:lnTo>
                  <a:cubicBezTo>
                    <a:pt x="26095" y="82501"/>
                    <a:pt x="28696" y="85102"/>
                    <a:pt x="31845" y="85102"/>
                  </a:cubicBezTo>
                  <a:lnTo>
                    <a:pt x="69713" y="85102"/>
                  </a:lnTo>
                  <a:cubicBezTo>
                    <a:pt x="72917" y="85102"/>
                    <a:pt x="75464" y="82501"/>
                    <a:pt x="75464" y="79352"/>
                  </a:cubicBezTo>
                  <a:lnTo>
                    <a:pt x="75464" y="71384"/>
                  </a:lnTo>
                  <a:lnTo>
                    <a:pt x="77490" y="71384"/>
                  </a:lnTo>
                  <a:cubicBezTo>
                    <a:pt x="80036" y="71384"/>
                    <a:pt x="82035" y="69331"/>
                    <a:pt x="82035" y="66811"/>
                  </a:cubicBezTo>
                  <a:lnTo>
                    <a:pt x="82035" y="66319"/>
                  </a:lnTo>
                  <a:cubicBezTo>
                    <a:pt x="82035" y="63772"/>
                    <a:pt x="79982" y="61746"/>
                    <a:pt x="77490" y="61746"/>
                  </a:cubicBezTo>
                  <a:lnTo>
                    <a:pt x="67879" y="61746"/>
                  </a:lnTo>
                  <a:cubicBezTo>
                    <a:pt x="65332" y="61746"/>
                    <a:pt x="63334" y="63799"/>
                    <a:pt x="63334" y="66319"/>
                  </a:cubicBezTo>
                  <a:lnTo>
                    <a:pt x="63334" y="66811"/>
                  </a:lnTo>
                  <a:cubicBezTo>
                    <a:pt x="63334" y="69331"/>
                    <a:pt x="65387" y="71384"/>
                    <a:pt x="67879" y="71384"/>
                  </a:cubicBezTo>
                  <a:lnTo>
                    <a:pt x="71466" y="71384"/>
                  </a:lnTo>
                  <a:lnTo>
                    <a:pt x="71466" y="74451"/>
                  </a:lnTo>
                  <a:lnTo>
                    <a:pt x="30065" y="74451"/>
                  </a:lnTo>
                  <a:lnTo>
                    <a:pt x="30065" y="33160"/>
                  </a:lnTo>
                  <a:cubicBezTo>
                    <a:pt x="32146" y="31845"/>
                    <a:pt x="34063" y="30586"/>
                    <a:pt x="35158" y="29710"/>
                  </a:cubicBezTo>
                  <a:cubicBezTo>
                    <a:pt x="40744" y="25411"/>
                    <a:pt x="46001" y="21988"/>
                    <a:pt x="46713" y="18867"/>
                  </a:cubicBezTo>
                  <a:cubicBezTo>
                    <a:pt x="47408" y="15861"/>
                    <a:pt x="45874" y="13206"/>
                    <a:pt x="42806" y="13206"/>
                  </a:cubicBezTo>
                  <a:cubicBezTo>
                    <a:pt x="41766" y="13206"/>
                    <a:pt x="40549" y="13511"/>
                    <a:pt x="39183" y="14212"/>
                  </a:cubicBezTo>
                  <a:cubicBezTo>
                    <a:pt x="37486" y="15115"/>
                    <a:pt x="34035" y="17032"/>
                    <a:pt x="30065" y="19250"/>
                  </a:cubicBezTo>
                  <a:lnTo>
                    <a:pt x="30065" y="9091"/>
                  </a:lnTo>
                  <a:lnTo>
                    <a:pt x="71466" y="9091"/>
                  </a:lnTo>
                  <a:lnTo>
                    <a:pt x="71466" y="27738"/>
                  </a:lnTo>
                  <a:lnTo>
                    <a:pt x="67879" y="27738"/>
                  </a:lnTo>
                  <a:cubicBezTo>
                    <a:pt x="65387" y="27738"/>
                    <a:pt x="63334" y="29792"/>
                    <a:pt x="63334" y="32283"/>
                  </a:cubicBezTo>
                  <a:lnTo>
                    <a:pt x="63334" y="32776"/>
                  </a:lnTo>
                  <a:cubicBezTo>
                    <a:pt x="63334" y="35295"/>
                    <a:pt x="65387" y="37322"/>
                    <a:pt x="67879" y="37322"/>
                  </a:cubicBezTo>
                  <a:lnTo>
                    <a:pt x="77490" y="37322"/>
                  </a:lnTo>
                  <a:cubicBezTo>
                    <a:pt x="80036" y="37322"/>
                    <a:pt x="82035" y="35268"/>
                    <a:pt x="82035" y="32776"/>
                  </a:cubicBezTo>
                  <a:lnTo>
                    <a:pt x="82035" y="32256"/>
                  </a:lnTo>
                  <a:cubicBezTo>
                    <a:pt x="82035" y="29797"/>
                    <a:pt x="80088" y="27764"/>
                    <a:pt x="77642" y="27764"/>
                  </a:cubicBezTo>
                  <a:cubicBezTo>
                    <a:pt x="77610" y="27764"/>
                    <a:pt x="77577" y="27765"/>
                    <a:pt x="77545" y="27766"/>
                  </a:cubicBezTo>
                  <a:lnTo>
                    <a:pt x="75546" y="27766"/>
                  </a:lnTo>
                  <a:lnTo>
                    <a:pt x="75546" y="5751"/>
                  </a:lnTo>
                  <a:cubicBezTo>
                    <a:pt x="75546" y="2602"/>
                    <a:pt x="72944" y="1"/>
                    <a:pt x="69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25"/>
          <p:cNvSpPr/>
          <p:nvPr/>
        </p:nvSpPr>
        <p:spPr>
          <a:xfrm>
            <a:off x="1609000" y="2221850"/>
            <a:ext cx="311260" cy="414990"/>
          </a:xfrm>
          <a:custGeom>
            <a:avLst/>
            <a:gdLst/>
            <a:ahLst/>
            <a:cxnLst/>
            <a:rect l="l" t="t" r="r" b="b"/>
            <a:pathLst>
              <a:path w="156609" h="208800" extrusionOk="0">
                <a:moveTo>
                  <a:pt x="78289" y="26096"/>
                </a:moveTo>
                <a:cubicBezTo>
                  <a:pt x="97469" y="26096"/>
                  <a:pt x="113061" y="41721"/>
                  <a:pt x="113061" y="60869"/>
                </a:cubicBezTo>
                <a:lnTo>
                  <a:pt x="113061" y="78288"/>
                </a:lnTo>
                <a:lnTo>
                  <a:pt x="43516" y="78288"/>
                </a:lnTo>
                <a:lnTo>
                  <a:pt x="43516" y="60869"/>
                </a:lnTo>
                <a:cubicBezTo>
                  <a:pt x="43516" y="41688"/>
                  <a:pt x="59141" y="26096"/>
                  <a:pt x="78289" y="26096"/>
                </a:cubicBezTo>
                <a:close/>
                <a:moveTo>
                  <a:pt x="78256" y="113060"/>
                </a:moveTo>
                <a:cubicBezTo>
                  <a:pt x="87879" y="113060"/>
                  <a:pt x="95675" y="120857"/>
                  <a:pt x="95675" y="130479"/>
                </a:cubicBezTo>
                <a:cubicBezTo>
                  <a:pt x="95675" y="136123"/>
                  <a:pt x="93000" y="141244"/>
                  <a:pt x="88531" y="144473"/>
                </a:cubicBezTo>
                <a:lnTo>
                  <a:pt x="91304" y="169134"/>
                </a:lnTo>
                <a:cubicBezTo>
                  <a:pt x="91434" y="170374"/>
                  <a:pt x="91043" y="171580"/>
                  <a:pt x="90195" y="172526"/>
                </a:cubicBezTo>
                <a:cubicBezTo>
                  <a:pt x="89379" y="173472"/>
                  <a:pt x="88205" y="173994"/>
                  <a:pt x="86965" y="173994"/>
                </a:cubicBezTo>
                <a:lnTo>
                  <a:pt x="69579" y="173994"/>
                </a:lnTo>
                <a:cubicBezTo>
                  <a:pt x="68340" y="173994"/>
                  <a:pt x="67165" y="173472"/>
                  <a:pt x="66350" y="172526"/>
                </a:cubicBezTo>
                <a:cubicBezTo>
                  <a:pt x="65534" y="171580"/>
                  <a:pt x="65110" y="170374"/>
                  <a:pt x="65241" y="169134"/>
                </a:cubicBezTo>
                <a:lnTo>
                  <a:pt x="67981" y="144473"/>
                </a:lnTo>
                <a:cubicBezTo>
                  <a:pt x="63544" y="141244"/>
                  <a:pt x="60837" y="136123"/>
                  <a:pt x="60837" y="130479"/>
                </a:cubicBezTo>
                <a:cubicBezTo>
                  <a:pt x="60837" y="120889"/>
                  <a:pt x="68633" y="113060"/>
                  <a:pt x="78256" y="113060"/>
                </a:cubicBezTo>
                <a:close/>
                <a:moveTo>
                  <a:pt x="78289" y="0"/>
                </a:moveTo>
                <a:cubicBezTo>
                  <a:pt x="44723" y="0"/>
                  <a:pt x="17420" y="27335"/>
                  <a:pt x="17420" y="60869"/>
                </a:cubicBezTo>
                <a:lnTo>
                  <a:pt x="17420" y="78288"/>
                </a:lnTo>
                <a:lnTo>
                  <a:pt x="4372" y="78288"/>
                </a:lnTo>
                <a:cubicBezTo>
                  <a:pt x="1958" y="78288"/>
                  <a:pt x="1" y="80245"/>
                  <a:pt x="1" y="82659"/>
                </a:cubicBezTo>
                <a:lnTo>
                  <a:pt x="1" y="191413"/>
                </a:lnTo>
                <a:cubicBezTo>
                  <a:pt x="1" y="200971"/>
                  <a:pt x="7797" y="208800"/>
                  <a:pt x="17420" y="208800"/>
                </a:cubicBezTo>
                <a:lnTo>
                  <a:pt x="139222" y="208800"/>
                </a:lnTo>
                <a:cubicBezTo>
                  <a:pt x="148780" y="208800"/>
                  <a:pt x="156609" y="201036"/>
                  <a:pt x="156609" y="191413"/>
                </a:cubicBezTo>
                <a:lnTo>
                  <a:pt x="156609" y="82659"/>
                </a:lnTo>
                <a:cubicBezTo>
                  <a:pt x="156576" y="80245"/>
                  <a:pt x="154619" y="78288"/>
                  <a:pt x="152205" y="78288"/>
                </a:cubicBezTo>
                <a:lnTo>
                  <a:pt x="139157" y="78288"/>
                </a:lnTo>
                <a:lnTo>
                  <a:pt x="139157" y="60869"/>
                </a:lnTo>
                <a:cubicBezTo>
                  <a:pt x="139157" y="27335"/>
                  <a:pt x="111854" y="0"/>
                  <a:pt x="782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6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06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751575" y="311804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the Project</a:t>
            </a:r>
            <a:endParaRPr dirty="0"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751575" y="224043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Problem Statement</a:t>
            </a:r>
            <a:endParaRPr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706875" y="401536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Our Solution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383093" y="2210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Major Requirements</a:t>
            </a:r>
            <a:endParaRPr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344025" y="31012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Our Goals</a:t>
            </a:r>
            <a:endParaRPr dirty="0"/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 idx="21"/>
          </p:nvPr>
        </p:nvSpPr>
        <p:spPr>
          <a:xfrm>
            <a:off x="6401670" y="400177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Our Team</a:t>
            </a:r>
            <a:endParaRPr dirty="0"/>
          </a:p>
        </p:txBody>
      </p:sp>
      <p:sp>
        <p:nvSpPr>
          <p:cNvPr id="237" name="Google Shape;237;p23"/>
          <p:cNvSpPr/>
          <p:nvPr/>
        </p:nvSpPr>
        <p:spPr>
          <a:xfrm>
            <a:off x="3597855" y="383519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597844" y="2922788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3"/>
          <p:cNvSpPr/>
          <p:nvPr/>
        </p:nvSpPr>
        <p:spPr>
          <a:xfrm>
            <a:off x="5109480" y="3832541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5467728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/>
              <a:t>PROBLEM STATEMENT</a:t>
            </a:r>
            <a:endParaRPr sz="28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en-IN" dirty="0"/>
              <a:t>College students struggle with information overload and need personalized study guidance. How can AI help students organize, prioritize, and learn from vast course material</a:t>
            </a:r>
            <a:endParaRPr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977344" y="179209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564" name="Google Shape;564;p30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Learning adapts to each student’s pace and strengths.</a:t>
            </a:r>
            <a:endParaRPr sz="900" dirty="0"/>
          </a:p>
        </p:txBody>
      </p:sp>
      <p:sp>
        <p:nvSpPr>
          <p:cNvPr id="565" name="Google Shape;565;p30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Smart quizzes and gap analysis guide effective study.</a:t>
            </a:r>
            <a:endParaRPr sz="900" dirty="0"/>
          </a:p>
        </p:txBody>
      </p:sp>
      <p:sp>
        <p:nvSpPr>
          <p:cNvPr id="566" name="Google Shape;566;p30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AI turns complex notes into clear, simple summaries and graphs.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dirty="0"/>
              <a:t>PERSONALIZATION</a:t>
            </a:r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dirty="0"/>
              <a:t>AI CAPABILITIES</a:t>
            </a:r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dirty="0"/>
              <a:t>VISUAL INSIGHTS</a:t>
            </a:r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012352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57680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207470" y="2012389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116163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30"/>
          <p:cNvGrpSpPr/>
          <p:nvPr/>
        </p:nvGrpSpPr>
        <p:grpSpPr>
          <a:xfrm>
            <a:off x="2485018" y="2203442"/>
            <a:ext cx="295272" cy="295272"/>
            <a:chOff x="1190625" y="238125"/>
            <a:chExt cx="5226050" cy="5226050"/>
          </a:xfrm>
        </p:grpSpPr>
        <p:sp>
          <p:nvSpPr>
            <p:cNvPr id="586" name="Google Shape;586;p30"/>
            <p:cNvSpPr/>
            <p:nvPr/>
          </p:nvSpPr>
          <p:spPr>
            <a:xfrm>
              <a:off x="1190625" y="1515525"/>
              <a:ext cx="1645000" cy="2151125"/>
            </a:xfrm>
            <a:custGeom>
              <a:avLst/>
              <a:gdLst/>
              <a:ahLst/>
              <a:cxnLst/>
              <a:rect l="l" t="t" r="r" b="b"/>
              <a:pathLst>
                <a:path w="65800" h="86045" extrusionOk="0">
                  <a:moveTo>
                    <a:pt x="15900" y="1"/>
                  </a:moveTo>
                  <a:cubicBezTo>
                    <a:pt x="15179" y="1"/>
                    <a:pt x="14457" y="360"/>
                    <a:pt x="14044" y="1081"/>
                  </a:cubicBezTo>
                  <a:cubicBezTo>
                    <a:pt x="5120" y="16475"/>
                    <a:pt x="0" y="34358"/>
                    <a:pt x="0" y="53434"/>
                  </a:cubicBezTo>
                  <a:cubicBezTo>
                    <a:pt x="0" y="64269"/>
                    <a:pt x="1648" y="74718"/>
                    <a:pt x="4716" y="84536"/>
                  </a:cubicBezTo>
                  <a:cubicBezTo>
                    <a:pt x="4997" y="85431"/>
                    <a:pt x="5821" y="86044"/>
                    <a:pt x="6750" y="86044"/>
                  </a:cubicBezTo>
                  <a:lnTo>
                    <a:pt x="63117" y="86044"/>
                  </a:lnTo>
                  <a:cubicBezTo>
                    <a:pt x="64766" y="86044"/>
                    <a:pt x="65800" y="84256"/>
                    <a:pt x="64976" y="82836"/>
                  </a:cubicBezTo>
                  <a:lnTo>
                    <a:pt x="17743" y="1064"/>
                  </a:lnTo>
                  <a:cubicBezTo>
                    <a:pt x="17332" y="356"/>
                    <a:pt x="16617" y="1"/>
                    <a:pt x="15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865625" y="238125"/>
              <a:ext cx="2005325" cy="2148975"/>
            </a:xfrm>
            <a:custGeom>
              <a:avLst/>
              <a:gdLst/>
              <a:ahLst/>
              <a:cxnLst/>
              <a:rect l="l" t="t" r="r" b="b"/>
              <a:pathLst>
                <a:path w="80213" h="85959" extrusionOk="0">
                  <a:moveTo>
                    <a:pt x="77530" y="0"/>
                  </a:moveTo>
                  <a:cubicBezTo>
                    <a:pt x="47163" y="0"/>
                    <a:pt x="19847" y="12939"/>
                    <a:pt x="754" y="33610"/>
                  </a:cubicBezTo>
                  <a:cubicBezTo>
                    <a:pt x="105" y="34294"/>
                    <a:pt x="0" y="35311"/>
                    <a:pt x="456" y="36135"/>
                  </a:cubicBezTo>
                  <a:lnTo>
                    <a:pt x="28614" y="84893"/>
                  </a:lnTo>
                  <a:cubicBezTo>
                    <a:pt x="29026" y="85603"/>
                    <a:pt x="29749" y="85958"/>
                    <a:pt x="30472" y="85958"/>
                  </a:cubicBezTo>
                  <a:cubicBezTo>
                    <a:pt x="31195" y="85958"/>
                    <a:pt x="31918" y="85603"/>
                    <a:pt x="32330" y="84893"/>
                  </a:cubicBezTo>
                  <a:lnTo>
                    <a:pt x="79406" y="3208"/>
                  </a:lnTo>
                  <a:cubicBezTo>
                    <a:pt x="80212" y="1788"/>
                    <a:pt x="79195" y="0"/>
                    <a:pt x="77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4772975" y="2037400"/>
              <a:ext cx="1643700" cy="2149150"/>
            </a:xfrm>
            <a:custGeom>
              <a:avLst/>
              <a:gdLst/>
              <a:ahLst/>
              <a:cxnLst/>
              <a:rect l="l" t="t" r="r" b="b"/>
              <a:pathLst>
                <a:path w="65748" h="85966" extrusionOk="0">
                  <a:moveTo>
                    <a:pt x="2683" y="0"/>
                  </a:moveTo>
                  <a:cubicBezTo>
                    <a:pt x="1035" y="0"/>
                    <a:pt x="0" y="1789"/>
                    <a:pt x="824" y="3209"/>
                  </a:cubicBezTo>
                  <a:lnTo>
                    <a:pt x="48022" y="84893"/>
                  </a:lnTo>
                  <a:cubicBezTo>
                    <a:pt x="48433" y="85610"/>
                    <a:pt x="49149" y="85965"/>
                    <a:pt x="49865" y="85965"/>
                  </a:cubicBezTo>
                  <a:cubicBezTo>
                    <a:pt x="50586" y="85965"/>
                    <a:pt x="51308" y="85606"/>
                    <a:pt x="51721" y="84893"/>
                  </a:cubicBezTo>
                  <a:cubicBezTo>
                    <a:pt x="60646" y="69500"/>
                    <a:pt x="65748" y="51617"/>
                    <a:pt x="65748" y="32559"/>
                  </a:cubicBezTo>
                  <a:cubicBezTo>
                    <a:pt x="65748" y="21741"/>
                    <a:pt x="64117" y="11327"/>
                    <a:pt x="61066" y="1508"/>
                  </a:cubicBezTo>
                  <a:cubicBezTo>
                    <a:pt x="60786" y="614"/>
                    <a:pt x="59962" y="0"/>
                    <a:pt x="59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3595225" y="300300"/>
              <a:ext cx="2493600" cy="1326850"/>
            </a:xfrm>
            <a:custGeom>
              <a:avLst/>
              <a:gdLst/>
              <a:ahLst/>
              <a:cxnLst/>
              <a:rect l="l" t="t" r="r" b="b"/>
              <a:pathLst>
                <a:path w="99744" h="53074" extrusionOk="0">
                  <a:moveTo>
                    <a:pt x="30831" y="0"/>
                  </a:moveTo>
                  <a:cubicBezTo>
                    <a:pt x="30083" y="0"/>
                    <a:pt x="29374" y="393"/>
                    <a:pt x="28999" y="1072"/>
                  </a:cubicBezTo>
                  <a:lnTo>
                    <a:pt x="807" y="49865"/>
                  </a:lnTo>
                  <a:cubicBezTo>
                    <a:pt x="0" y="51303"/>
                    <a:pt x="1017" y="53074"/>
                    <a:pt x="2665" y="53074"/>
                  </a:cubicBezTo>
                  <a:lnTo>
                    <a:pt x="97078" y="53056"/>
                  </a:lnTo>
                  <a:cubicBezTo>
                    <a:pt x="98709" y="53056"/>
                    <a:pt x="99743" y="51286"/>
                    <a:pt x="98919" y="49865"/>
                  </a:cubicBezTo>
                  <a:cubicBezTo>
                    <a:pt x="84542" y="24952"/>
                    <a:pt x="60190" y="6525"/>
                    <a:pt x="31313" y="55"/>
                  </a:cubicBezTo>
                  <a:cubicBezTo>
                    <a:pt x="31153" y="18"/>
                    <a:pt x="30991" y="0"/>
                    <a:pt x="308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519350" y="4075125"/>
              <a:ext cx="2490100" cy="1326425"/>
            </a:xfrm>
            <a:custGeom>
              <a:avLst/>
              <a:gdLst/>
              <a:ahLst/>
              <a:cxnLst/>
              <a:rect l="l" t="t" r="r" b="b"/>
              <a:pathLst>
                <a:path w="99604" h="53057" extrusionOk="0">
                  <a:moveTo>
                    <a:pt x="96921" y="1"/>
                  </a:moveTo>
                  <a:lnTo>
                    <a:pt x="2683" y="88"/>
                  </a:lnTo>
                  <a:cubicBezTo>
                    <a:pt x="1052" y="106"/>
                    <a:pt x="0" y="1877"/>
                    <a:pt x="825" y="3297"/>
                  </a:cubicBezTo>
                  <a:cubicBezTo>
                    <a:pt x="15201" y="28141"/>
                    <a:pt x="39484" y="46515"/>
                    <a:pt x="68290" y="53002"/>
                  </a:cubicBezTo>
                  <a:cubicBezTo>
                    <a:pt x="68451" y="53039"/>
                    <a:pt x="68613" y="53057"/>
                    <a:pt x="68773" y="53057"/>
                  </a:cubicBezTo>
                  <a:cubicBezTo>
                    <a:pt x="69521" y="53057"/>
                    <a:pt x="70232" y="52664"/>
                    <a:pt x="70622" y="51985"/>
                  </a:cubicBezTo>
                  <a:lnTo>
                    <a:pt x="98779" y="3209"/>
                  </a:lnTo>
                  <a:cubicBezTo>
                    <a:pt x="99603" y="1789"/>
                    <a:pt x="98569" y="1"/>
                    <a:pt x="96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3733275" y="3314750"/>
              <a:ext cx="2008825" cy="2149425"/>
            </a:xfrm>
            <a:custGeom>
              <a:avLst/>
              <a:gdLst/>
              <a:ahLst/>
              <a:cxnLst/>
              <a:rect l="l" t="t" r="r" b="b"/>
              <a:pathLst>
                <a:path w="80353" h="85977" extrusionOk="0">
                  <a:moveTo>
                    <a:pt x="49872" y="1"/>
                  </a:moveTo>
                  <a:cubicBezTo>
                    <a:pt x="49154" y="1"/>
                    <a:pt x="48435" y="356"/>
                    <a:pt x="48023" y="1066"/>
                  </a:cubicBezTo>
                  <a:lnTo>
                    <a:pt x="825" y="82768"/>
                  </a:lnTo>
                  <a:cubicBezTo>
                    <a:pt x="1" y="84188"/>
                    <a:pt x="1035" y="85977"/>
                    <a:pt x="2666" y="85977"/>
                  </a:cubicBezTo>
                  <a:lnTo>
                    <a:pt x="2824" y="85977"/>
                  </a:lnTo>
                  <a:cubicBezTo>
                    <a:pt x="33173" y="85977"/>
                    <a:pt x="60506" y="73037"/>
                    <a:pt x="79599" y="52367"/>
                  </a:cubicBezTo>
                  <a:cubicBezTo>
                    <a:pt x="80248" y="51683"/>
                    <a:pt x="80353" y="50666"/>
                    <a:pt x="79897" y="49842"/>
                  </a:cubicBezTo>
                  <a:lnTo>
                    <a:pt x="51722" y="1066"/>
                  </a:lnTo>
                  <a:cubicBezTo>
                    <a:pt x="51310" y="356"/>
                    <a:pt x="50591" y="1"/>
                    <a:pt x="49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0"/>
          <p:cNvGrpSpPr/>
          <p:nvPr/>
        </p:nvGrpSpPr>
        <p:grpSpPr>
          <a:xfrm>
            <a:off x="4409906" y="2192159"/>
            <a:ext cx="317750" cy="317849"/>
            <a:chOff x="1191425" y="238125"/>
            <a:chExt cx="5217575" cy="5219200"/>
          </a:xfrm>
        </p:grpSpPr>
        <p:sp>
          <p:nvSpPr>
            <p:cNvPr id="593" name="Google Shape;593;p30"/>
            <p:cNvSpPr/>
            <p:nvPr/>
          </p:nvSpPr>
          <p:spPr>
            <a:xfrm>
              <a:off x="1191425" y="30010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1" y="0"/>
                  </a:moveTo>
                  <a:cubicBezTo>
                    <a:pt x="1469" y="25607"/>
                    <a:pt x="12168" y="49484"/>
                    <a:pt x="30435" y="67784"/>
                  </a:cubicBezTo>
                  <a:cubicBezTo>
                    <a:pt x="48898" y="86247"/>
                    <a:pt x="73069" y="96946"/>
                    <a:pt x="98969" y="98251"/>
                  </a:cubicBezTo>
                  <a:lnTo>
                    <a:pt x="98969" y="55030"/>
                  </a:lnTo>
                  <a:cubicBezTo>
                    <a:pt x="69644" y="52485"/>
                    <a:pt x="46158" y="29228"/>
                    <a:pt x="43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3972275" y="3001025"/>
              <a:ext cx="2436725" cy="2453850"/>
            </a:xfrm>
            <a:custGeom>
              <a:avLst/>
              <a:gdLst/>
              <a:ahLst/>
              <a:cxnLst/>
              <a:rect l="l" t="t" r="r" b="b"/>
              <a:pathLst>
                <a:path w="97469" h="98154" extrusionOk="0">
                  <a:moveTo>
                    <a:pt x="54215" y="0"/>
                  </a:moveTo>
                  <a:cubicBezTo>
                    <a:pt x="51344" y="28706"/>
                    <a:pt x="28608" y="51670"/>
                    <a:pt x="0" y="54867"/>
                  </a:cubicBezTo>
                  <a:lnTo>
                    <a:pt x="0" y="98153"/>
                  </a:lnTo>
                  <a:cubicBezTo>
                    <a:pt x="25313" y="96522"/>
                    <a:pt x="48898" y="85888"/>
                    <a:pt x="67034" y="67784"/>
                  </a:cubicBezTo>
                  <a:cubicBezTo>
                    <a:pt x="85301" y="49484"/>
                    <a:pt x="96001" y="25607"/>
                    <a:pt x="97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191425" y="2381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98969" y="0"/>
                  </a:moveTo>
                  <a:cubicBezTo>
                    <a:pt x="73069" y="1305"/>
                    <a:pt x="48898" y="12004"/>
                    <a:pt x="30435" y="30467"/>
                  </a:cubicBezTo>
                  <a:cubicBezTo>
                    <a:pt x="12168" y="48767"/>
                    <a:pt x="1469" y="72644"/>
                    <a:pt x="1" y="98251"/>
                  </a:cubicBezTo>
                  <a:lnTo>
                    <a:pt x="43255" y="98251"/>
                  </a:lnTo>
                  <a:cubicBezTo>
                    <a:pt x="46158" y="69024"/>
                    <a:pt x="69644" y="45766"/>
                    <a:pt x="98969" y="43221"/>
                  </a:cubicBezTo>
                  <a:lnTo>
                    <a:pt x="98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3972275" y="240550"/>
              <a:ext cx="2436725" cy="2453875"/>
            </a:xfrm>
            <a:custGeom>
              <a:avLst/>
              <a:gdLst/>
              <a:ahLst/>
              <a:cxnLst/>
              <a:rect l="l" t="t" r="r" b="b"/>
              <a:pathLst>
                <a:path w="97469" h="98155" extrusionOk="0">
                  <a:moveTo>
                    <a:pt x="0" y="1"/>
                  </a:moveTo>
                  <a:lnTo>
                    <a:pt x="0" y="43287"/>
                  </a:lnTo>
                  <a:cubicBezTo>
                    <a:pt x="28608" y="46484"/>
                    <a:pt x="51344" y="69449"/>
                    <a:pt x="54215" y="98154"/>
                  </a:cubicBezTo>
                  <a:lnTo>
                    <a:pt x="97469" y="98154"/>
                  </a:lnTo>
                  <a:cubicBezTo>
                    <a:pt x="96001" y="72547"/>
                    <a:pt x="85301" y="48670"/>
                    <a:pt x="67034" y="30370"/>
                  </a:cubicBezTo>
                  <a:cubicBezTo>
                    <a:pt x="48898" y="12266"/>
                    <a:pt x="25313" y="163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3054850" y="2520700"/>
              <a:ext cx="680950" cy="715200"/>
            </a:xfrm>
            <a:custGeom>
              <a:avLst/>
              <a:gdLst/>
              <a:ahLst/>
              <a:cxnLst/>
              <a:rect l="l" t="t" r="r" b="b"/>
              <a:pathLst>
                <a:path w="27238" h="28608" extrusionOk="0">
                  <a:moveTo>
                    <a:pt x="0" y="0"/>
                  </a:moveTo>
                  <a:lnTo>
                    <a:pt x="0" y="6948"/>
                  </a:lnTo>
                  <a:lnTo>
                    <a:pt x="0" y="15364"/>
                  </a:lnTo>
                  <a:cubicBezTo>
                    <a:pt x="0" y="16734"/>
                    <a:pt x="130" y="18039"/>
                    <a:pt x="391" y="19213"/>
                  </a:cubicBezTo>
                  <a:cubicBezTo>
                    <a:pt x="1761" y="25215"/>
                    <a:pt x="6459" y="28608"/>
                    <a:pt x="13635" y="28608"/>
                  </a:cubicBezTo>
                  <a:cubicBezTo>
                    <a:pt x="18430" y="28608"/>
                    <a:pt x="22116" y="27074"/>
                    <a:pt x="24432" y="24269"/>
                  </a:cubicBezTo>
                  <a:cubicBezTo>
                    <a:pt x="26259" y="22084"/>
                    <a:pt x="27238" y="19083"/>
                    <a:pt x="27238" y="15364"/>
                  </a:cubicBezTo>
                  <a:lnTo>
                    <a:pt x="27238" y="0"/>
                  </a:lnTo>
                  <a:lnTo>
                    <a:pt x="17974" y="0"/>
                  </a:lnTo>
                  <a:lnTo>
                    <a:pt x="17974" y="6948"/>
                  </a:lnTo>
                  <a:lnTo>
                    <a:pt x="17974" y="15103"/>
                  </a:lnTo>
                  <a:cubicBezTo>
                    <a:pt x="17974" y="16930"/>
                    <a:pt x="17680" y="18267"/>
                    <a:pt x="17125" y="19213"/>
                  </a:cubicBezTo>
                  <a:cubicBezTo>
                    <a:pt x="16375" y="20453"/>
                    <a:pt x="15201" y="20975"/>
                    <a:pt x="13700" y="20975"/>
                  </a:cubicBezTo>
                  <a:cubicBezTo>
                    <a:pt x="12200" y="20975"/>
                    <a:pt x="11026" y="20453"/>
                    <a:pt x="10275" y="19213"/>
                  </a:cubicBezTo>
                  <a:cubicBezTo>
                    <a:pt x="9721" y="18267"/>
                    <a:pt x="9427" y="16930"/>
                    <a:pt x="9427" y="15103"/>
                  </a:cubicBezTo>
                  <a:lnTo>
                    <a:pt x="9427" y="6948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818950" y="2520700"/>
              <a:ext cx="776375" cy="698900"/>
            </a:xfrm>
            <a:custGeom>
              <a:avLst/>
              <a:gdLst/>
              <a:ahLst/>
              <a:cxnLst/>
              <a:rect l="l" t="t" r="r" b="b"/>
              <a:pathLst>
                <a:path w="31055" h="27956" extrusionOk="0">
                  <a:moveTo>
                    <a:pt x="360" y="0"/>
                  </a:moveTo>
                  <a:lnTo>
                    <a:pt x="10113" y="13863"/>
                  </a:lnTo>
                  <a:lnTo>
                    <a:pt x="6264" y="19213"/>
                  </a:lnTo>
                  <a:lnTo>
                    <a:pt x="6133" y="19409"/>
                  </a:lnTo>
                  <a:lnTo>
                    <a:pt x="1" y="27955"/>
                  </a:lnTo>
                  <a:lnTo>
                    <a:pt x="10733" y="27955"/>
                  </a:lnTo>
                  <a:lnTo>
                    <a:pt x="15463" y="20485"/>
                  </a:lnTo>
                  <a:lnTo>
                    <a:pt x="20290" y="27955"/>
                  </a:lnTo>
                  <a:lnTo>
                    <a:pt x="31055" y="27955"/>
                  </a:lnTo>
                  <a:lnTo>
                    <a:pt x="24825" y="19213"/>
                  </a:lnTo>
                  <a:lnTo>
                    <a:pt x="20747" y="13505"/>
                  </a:lnTo>
                  <a:lnTo>
                    <a:pt x="25477" y="6948"/>
                  </a:lnTo>
                  <a:lnTo>
                    <a:pt x="30468" y="0"/>
                  </a:lnTo>
                  <a:lnTo>
                    <a:pt x="20323" y="0"/>
                  </a:lnTo>
                  <a:lnTo>
                    <a:pt x="15724" y="6948"/>
                  </a:lnTo>
                  <a:lnTo>
                    <a:pt x="15691" y="7013"/>
                  </a:lnTo>
                  <a:lnTo>
                    <a:pt x="15658" y="6948"/>
                  </a:lnTo>
                  <a:lnTo>
                    <a:pt x="10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363675" y="2174113"/>
            <a:ext cx="317516" cy="317516"/>
          </a:xfrm>
          <a:custGeom>
            <a:avLst/>
            <a:gdLst/>
            <a:ahLst/>
            <a:cxnLst/>
            <a:rect l="l" t="t" r="r" b="b"/>
            <a:pathLst>
              <a:path w="187325" h="187325" extrusionOk="0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1000"/>
                                        <p:tgtEl>
                                          <p:spTgt spid="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1000"/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1000"/>
                                        <p:tgtEl>
                                          <p:spTgt spid="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" grpId="0" build="p"/>
      <p:bldP spid="565" grpId="0" build="p"/>
      <p:bldP spid="566" grpId="0" build="p"/>
      <p:bldP spid="567" grpId="0"/>
      <p:bldP spid="568" grpId="0"/>
      <p:bldP spid="569" grpId="0"/>
      <p:bldP spid="570" grpId="0" animBg="1"/>
      <p:bldP spid="571" grpId="0" animBg="1"/>
      <p:bldP spid="572" grpId="0" animBg="1"/>
      <p:bldP spid="573" grpId="0" animBg="1"/>
      <p:bldP spid="574" grpId="0" animBg="1"/>
      <p:bldP spid="575" grpId="0" animBg="1"/>
      <p:bldP spid="576" grpId="0" animBg="1"/>
      <p:bldP spid="577" grpId="0" animBg="1"/>
      <p:bldP spid="578" grpId="0" animBg="1"/>
      <p:bldP spid="579" grpId="0" animBg="1"/>
      <p:bldP spid="580" grpId="0" animBg="1"/>
      <p:bldP spid="581" grpId="0" animBg="1"/>
      <p:bldP spid="582" grpId="0" animBg="1"/>
      <p:bldP spid="583" grpId="0" animBg="1"/>
      <p:bldP spid="584" grpId="0" animBg="1"/>
      <p:bldP spid="59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ABOUT THE PROJECT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 err="1"/>
              <a:t>StudyBuddy</a:t>
            </a:r>
            <a:r>
              <a:rPr lang="en-US" b="1" dirty="0"/>
              <a:t> AI</a:t>
            </a:r>
            <a:r>
              <a:rPr lang="en-US" dirty="0"/>
              <a:t> is a personalized learning platform designed to help students overcome information overload by using artificial intelligence. It allows students to upload or paste lecture notes and instantly receive:</a:t>
            </a:r>
          </a:p>
          <a:p>
            <a:pPr marL="0" lvl="0" indent="0"/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Concise, AI-generated summaries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Custom quiz questions to test understanding</a:t>
            </a:r>
            <a:endParaRPr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298" name="Google Shape;298;p26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47" name="Google Shape;347;p26"/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49" name="Google Shape;349;p26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50" name="Google Shape;350;p26"/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55" name="Google Shape;355;p26"/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60" name="Google Shape;360;p26"/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6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66" name="Google Shape;366;p26"/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4" y="3304888"/>
            <a:ext cx="2378525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5" y="26035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4" y="1902188"/>
            <a:ext cx="2754763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NOW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492913" y="2163447"/>
            <a:ext cx="1829725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000" dirty="0">
                <a:solidFill>
                  <a:schemeClr val="tx1"/>
                </a:solidFill>
              </a:rPr>
              <a:t>OVERWHELMING AMOUNTS OF COURSE CONTENT </a:t>
            </a: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310996" y="3489688"/>
            <a:ext cx="2442046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SCATTERED ONLINE RESOURCES.</a:t>
            </a: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557931" y="278924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LENGTHY LECTURE NOTES </a:t>
            </a: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0" name="Google Shape;410;p28"/>
          <p:cNvSpPr/>
          <p:nvPr/>
        </p:nvSpPr>
        <p:spPr>
          <a:xfrm>
            <a:off x="933213" y="1994550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12" name="Google Shape;412;p28"/>
          <p:cNvGrpSpPr/>
          <p:nvPr/>
        </p:nvGrpSpPr>
        <p:grpSpPr>
          <a:xfrm rot="10800000" flipH="1">
            <a:off x="880550" y="2712182"/>
            <a:ext cx="302125" cy="163726"/>
            <a:chOff x="1319675" y="779200"/>
            <a:chExt cx="2343875" cy="1270175"/>
          </a:xfrm>
        </p:grpSpPr>
        <p:sp>
          <p:nvSpPr>
            <p:cNvPr id="413" name="Google Shape;413;p28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6" name="Google Shape;416;p28"/>
          <p:cNvGrpSpPr/>
          <p:nvPr/>
        </p:nvGrpSpPr>
        <p:grpSpPr>
          <a:xfrm>
            <a:off x="898731" y="3413525"/>
            <a:ext cx="265768" cy="163730"/>
            <a:chOff x="1319675" y="2389025"/>
            <a:chExt cx="2224000" cy="1370125"/>
          </a:xfrm>
        </p:grpSpPr>
        <p:sp>
          <p:nvSpPr>
            <p:cNvPr id="417" name="Google Shape;417;p28"/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9" name="Google Shape;419;p28"/>
          <p:cNvSpPr/>
          <p:nvPr/>
        </p:nvSpPr>
        <p:spPr>
          <a:xfrm>
            <a:off x="4876837" y="240959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5005199" y="254175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636011" y="413670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5005199" y="254175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143716" y="274255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221240" y="283406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500826" y="353557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560559" y="361054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560559" y="371094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180573" y="353557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242842" y="364471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683836" y="329284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683836" y="310094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387899" y="310221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579790" y="318227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668745" y="321532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905128" y="336401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858115" y="136749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976307" y="151109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513876" y="308696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577419" y="173094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7107204" y="183262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225395" y="224056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/>
          <p:nvPr/>
        </p:nvSpPr>
        <p:spPr>
          <a:xfrm rot="10800000">
            <a:off x="5511050" y="19029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9"/>
          <p:cNvSpPr/>
          <p:nvPr/>
        </p:nvSpPr>
        <p:spPr>
          <a:xfrm rot="10800000">
            <a:off x="5511050" y="2606325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9"/>
          <p:cNvSpPr/>
          <p:nvPr/>
        </p:nvSpPr>
        <p:spPr>
          <a:xfrm rot="10800000">
            <a:off x="5433415" y="3309688"/>
            <a:ext cx="2404135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FUTURE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7903950" y="18494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7903950" y="255082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9"/>
          <p:cNvSpPr/>
          <p:nvPr/>
        </p:nvSpPr>
        <p:spPr>
          <a:xfrm>
            <a:off x="8021111" y="2667988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9"/>
          <p:cNvSpPr/>
          <p:nvPr/>
        </p:nvSpPr>
        <p:spPr>
          <a:xfrm>
            <a:off x="8009275" y="1985963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454" name="Google Shape;454;p29"/>
          <p:cNvSpPr/>
          <p:nvPr/>
        </p:nvSpPr>
        <p:spPr>
          <a:xfrm>
            <a:off x="7903950" y="32521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9"/>
          <p:cNvGrpSpPr/>
          <p:nvPr/>
        </p:nvGrpSpPr>
        <p:grpSpPr>
          <a:xfrm>
            <a:off x="7983117" y="3343406"/>
            <a:ext cx="265543" cy="269920"/>
            <a:chOff x="4151375" y="238125"/>
            <a:chExt cx="2141475" cy="2176775"/>
          </a:xfrm>
        </p:grpSpPr>
        <p:sp>
          <p:nvSpPr>
            <p:cNvPr id="456" name="Google Shape;456;p29"/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8" name="Google Shape;458;p29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29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9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9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9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9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9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9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9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9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9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9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9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9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9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9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9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9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9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9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9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9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9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9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9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9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9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9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9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FOCUSED LEARNING</a:t>
            </a:r>
          </a:p>
        </p:txBody>
      </p:sp>
      <p:sp>
        <p:nvSpPr>
          <p:cNvPr id="557" name="Google Shape;557;p29"/>
          <p:cNvSpPr txBox="1">
            <a:spLocks noGrp="1"/>
          </p:cNvSpPr>
          <p:nvPr>
            <p:ph type="ctrTitle" idx="2"/>
          </p:nvPr>
        </p:nvSpPr>
        <p:spPr>
          <a:xfrm>
            <a:off x="5486281" y="3479177"/>
            <a:ext cx="23265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RESOURCE RECOMMENDATION</a:t>
            </a:r>
          </a:p>
        </p:txBody>
      </p:sp>
      <p:sp>
        <p:nvSpPr>
          <p:cNvPr id="558" name="Google Shape;558;p29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>
                <a:solidFill>
                  <a:schemeClr val="tx1"/>
                </a:solidFill>
              </a:rPr>
              <a:t>SKILL ASSESSMENT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>
          <a:extLst>
            <a:ext uri="{FF2B5EF4-FFF2-40B4-BE49-F238E27FC236}">
              <a16:creationId xmlns:a16="http://schemas.microsoft.com/office/drawing/2014/main" id="{1F4B243B-6D18-B35F-8D0C-8DBC74145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>
            <a:extLst>
              <a:ext uri="{FF2B5EF4-FFF2-40B4-BE49-F238E27FC236}">
                <a16:creationId xmlns:a16="http://schemas.microsoft.com/office/drawing/2014/main" id="{BC93BEC5-35B9-61E8-6BE9-BDB84BCB5A69}"/>
              </a:ext>
            </a:extLst>
          </p:cNvPr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TECH STACKS USED</a:t>
            </a:r>
            <a:endParaRPr dirty="0"/>
          </a:p>
        </p:txBody>
      </p:sp>
      <p:sp>
        <p:nvSpPr>
          <p:cNvPr id="564" name="Google Shape;564;p30">
            <a:extLst>
              <a:ext uri="{FF2B5EF4-FFF2-40B4-BE49-F238E27FC236}">
                <a16:creationId xmlns:a16="http://schemas.microsoft.com/office/drawing/2014/main" id="{B69A94FE-EE89-8680-FB83-27518689B1C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24528" y="3676624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Sends user input (notes) to the AI model and retrieves summaries and quizzes in real-time.</a:t>
            </a:r>
            <a:endParaRPr sz="900" dirty="0"/>
          </a:p>
        </p:txBody>
      </p:sp>
      <p:sp>
        <p:nvSpPr>
          <p:cNvPr id="565" name="Google Shape;565;p30">
            <a:extLst>
              <a:ext uri="{FF2B5EF4-FFF2-40B4-BE49-F238E27FC236}">
                <a16:creationId xmlns:a16="http://schemas.microsoft.com/office/drawing/2014/main" id="{51F8B5BF-1547-4646-BD51-0ADCA8EF654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760357" y="3586710"/>
            <a:ext cx="1876137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The brain of our app — turns complex lecture notes into clear, concise summaries and quiz questions personalized to the student’s material.</a:t>
            </a:r>
            <a:endParaRPr sz="900" dirty="0"/>
          </a:p>
        </p:txBody>
      </p:sp>
      <p:sp>
        <p:nvSpPr>
          <p:cNvPr id="566" name="Google Shape;566;p30">
            <a:extLst>
              <a:ext uri="{FF2B5EF4-FFF2-40B4-BE49-F238E27FC236}">
                <a16:creationId xmlns:a16="http://schemas.microsoft.com/office/drawing/2014/main" id="{ACC19056-0ABB-512A-8EF8-4E76537A686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40168" y="3770634"/>
            <a:ext cx="1913496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Builds a fast and responsive user interface where students can paste notes and view results instantly.</a:t>
            </a:r>
            <a:endParaRPr dirty="0"/>
          </a:p>
        </p:txBody>
      </p:sp>
      <p:sp>
        <p:nvSpPr>
          <p:cNvPr id="567" name="Google Shape;567;p30">
            <a:extLst>
              <a:ext uri="{FF2B5EF4-FFF2-40B4-BE49-F238E27FC236}">
                <a16:creationId xmlns:a16="http://schemas.microsoft.com/office/drawing/2014/main" id="{74E0DC85-87CF-F740-546F-3D096D2EAD1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364837" y="34436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dirty="0"/>
              <a:t>BACKEND/API HANDLING: AXIOS</a:t>
            </a:r>
          </a:p>
        </p:txBody>
      </p:sp>
      <p:sp>
        <p:nvSpPr>
          <p:cNvPr id="568" name="Google Shape;568;p30">
            <a:extLst>
              <a:ext uri="{FF2B5EF4-FFF2-40B4-BE49-F238E27FC236}">
                <a16:creationId xmlns:a16="http://schemas.microsoft.com/office/drawing/2014/main" id="{99B6DAC0-598E-0D3C-7107-910C8FA7DC88}"/>
              </a:ext>
            </a:extLst>
          </p:cNvPr>
          <p:cNvSpPr txBox="1">
            <a:spLocks noGrp="1"/>
          </p:cNvSpPr>
          <p:nvPr>
            <p:ph type="ctrTitle" idx="4"/>
          </p:nvPr>
        </p:nvSpPr>
        <p:spPr>
          <a:xfrm>
            <a:off x="4581918" y="34436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b="1" dirty="0"/>
              <a:t>AI ENGINE: </a:t>
            </a:r>
            <a:r>
              <a:rPr lang="en-IN" sz="900" b="1" dirty="0" err="1"/>
              <a:t>OpenRouter</a:t>
            </a:r>
            <a:r>
              <a:rPr lang="en-IN" sz="900" b="1" dirty="0"/>
              <a:t> AI</a:t>
            </a:r>
            <a:endParaRPr lang="en-IN" sz="900" dirty="0"/>
          </a:p>
        </p:txBody>
      </p:sp>
      <p:sp>
        <p:nvSpPr>
          <p:cNvPr id="569" name="Google Shape;569;p30">
            <a:extLst>
              <a:ext uri="{FF2B5EF4-FFF2-40B4-BE49-F238E27FC236}">
                <a16:creationId xmlns:a16="http://schemas.microsoft.com/office/drawing/2014/main" id="{07FBA65C-9246-4047-A684-2BA43CEFECD7}"/>
              </a:ext>
            </a:extLst>
          </p:cNvPr>
          <p:cNvSpPr txBox="1">
            <a:spLocks noGrp="1"/>
          </p:cNvSpPr>
          <p:nvPr>
            <p:ph type="ctrTitle" idx="5"/>
          </p:nvPr>
        </p:nvSpPr>
        <p:spPr>
          <a:xfrm>
            <a:off x="236227" y="344104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900" dirty="0"/>
              <a:t>FRONTEND –REACT.JS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37361A2-3D57-C270-FA4B-70F7CBBAD621}"/>
              </a:ext>
            </a:extLst>
          </p:cNvPr>
          <p:cNvGrpSpPr/>
          <p:nvPr/>
        </p:nvGrpSpPr>
        <p:grpSpPr>
          <a:xfrm>
            <a:off x="2819533" y="1955183"/>
            <a:ext cx="1028623" cy="905784"/>
            <a:chOff x="2505371" y="1934408"/>
            <a:chExt cx="1028623" cy="905784"/>
          </a:xfrm>
        </p:grpSpPr>
        <p:sp>
          <p:nvSpPr>
            <p:cNvPr id="575" name="Google Shape;575;p30">
              <a:extLst>
                <a:ext uri="{FF2B5EF4-FFF2-40B4-BE49-F238E27FC236}">
                  <a16:creationId xmlns:a16="http://schemas.microsoft.com/office/drawing/2014/main" id="{EDE765C2-035F-FC92-66DC-E1CDC8C31C99}"/>
                </a:ext>
              </a:extLst>
            </p:cNvPr>
            <p:cNvSpPr/>
            <p:nvPr/>
          </p:nvSpPr>
          <p:spPr>
            <a:xfrm>
              <a:off x="2505371" y="1934408"/>
              <a:ext cx="1028623" cy="905784"/>
            </a:xfrm>
            <a:custGeom>
              <a:avLst/>
              <a:gdLst/>
              <a:ahLst/>
              <a:cxnLst/>
              <a:rect l="l" t="t" r="r" b="b"/>
              <a:pathLst>
                <a:path w="54714" h="48180" extrusionOk="0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0">
              <a:extLst>
                <a:ext uri="{FF2B5EF4-FFF2-40B4-BE49-F238E27FC236}">
                  <a16:creationId xmlns:a16="http://schemas.microsoft.com/office/drawing/2014/main" id="{04CADAAC-E578-AB61-D4D7-28863F9B41F1}"/>
                </a:ext>
              </a:extLst>
            </p:cNvPr>
            <p:cNvSpPr/>
            <p:nvPr/>
          </p:nvSpPr>
          <p:spPr>
            <a:xfrm>
              <a:off x="2655161" y="2066809"/>
              <a:ext cx="727410" cy="641005"/>
            </a:xfrm>
            <a:custGeom>
              <a:avLst/>
              <a:gdLst/>
              <a:ahLst/>
              <a:cxnLst/>
              <a:rect l="l" t="t" r="r" b="b"/>
              <a:pathLst>
                <a:path w="38692" h="34096" extrusionOk="0">
                  <a:moveTo>
                    <a:pt x="19326" y="0"/>
                  </a:moveTo>
                  <a:cubicBezTo>
                    <a:pt x="17171" y="0"/>
                    <a:pt x="14983" y="412"/>
                    <a:pt x="12869" y="1282"/>
                  </a:cubicBezTo>
                  <a:cubicBezTo>
                    <a:pt x="4177" y="4947"/>
                    <a:pt x="1" y="14917"/>
                    <a:pt x="3665" y="23525"/>
                  </a:cubicBezTo>
                  <a:cubicBezTo>
                    <a:pt x="6374" y="30104"/>
                    <a:pt x="12745" y="34096"/>
                    <a:pt x="19452" y="34096"/>
                  </a:cubicBezTo>
                  <a:cubicBezTo>
                    <a:pt x="21606" y="34096"/>
                    <a:pt x="23795" y="33684"/>
                    <a:pt x="25908" y="32814"/>
                  </a:cubicBezTo>
                  <a:cubicBezTo>
                    <a:pt x="34601" y="29149"/>
                    <a:pt x="38692" y="19264"/>
                    <a:pt x="35112" y="10571"/>
                  </a:cubicBezTo>
                  <a:cubicBezTo>
                    <a:pt x="32403" y="3992"/>
                    <a:pt x="26032" y="0"/>
                    <a:pt x="1932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0">
              <a:extLst>
                <a:ext uri="{FF2B5EF4-FFF2-40B4-BE49-F238E27FC236}">
                  <a16:creationId xmlns:a16="http://schemas.microsoft.com/office/drawing/2014/main" id="{9E4A1487-7847-A564-C3E4-EFC03DA6D577}"/>
                </a:ext>
              </a:extLst>
            </p:cNvPr>
            <p:cNvSpPr/>
            <p:nvPr/>
          </p:nvSpPr>
          <p:spPr>
            <a:xfrm>
              <a:off x="2563854" y="2046487"/>
              <a:ext cx="796293" cy="682102"/>
            </a:xfrm>
            <a:custGeom>
              <a:avLst/>
              <a:gdLst/>
              <a:ahLst/>
              <a:cxnLst/>
              <a:rect l="l" t="t" r="r" b="b"/>
              <a:pathLst>
                <a:path w="42356" h="36282" extrusionOk="0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29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2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59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00" name="Google Shape;600;p30">
            <a:extLst>
              <a:ext uri="{FF2B5EF4-FFF2-40B4-BE49-F238E27FC236}">
                <a16:creationId xmlns:a16="http://schemas.microsoft.com/office/drawing/2014/main" id="{A1379AD1-9BAC-255D-DF75-5A4CC316BC42}"/>
              </a:ext>
            </a:extLst>
          </p:cNvPr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A0126D-F0A0-F569-BB17-1D6DEF06DAA6}"/>
              </a:ext>
            </a:extLst>
          </p:cNvPr>
          <p:cNvGrpSpPr/>
          <p:nvPr/>
        </p:nvGrpSpPr>
        <p:grpSpPr>
          <a:xfrm>
            <a:off x="5040291" y="1955183"/>
            <a:ext cx="1028623" cy="905784"/>
            <a:chOff x="2505371" y="1934408"/>
            <a:chExt cx="1028623" cy="905784"/>
          </a:xfrm>
        </p:grpSpPr>
        <p:sp>
          <p:nvSpPr>
            <p:cNvPr id="11" name="Google Shape;575;p30">
              <a:extLst>
                <a:ext uri="{FF2B5EF4-FFF2-40B4-BE49-F238E27FC236}">
                  <a16:creationId xmlns:a16="http://schemas.microsoft.com/office/drawing/2014/main" id="{B05DAE62-60D5-5039-D28B-AF44E3785B2C}"/>
                </a:ext>
              </a:extLst>
            </p:cNvPr>
            <p:cNvSpPr/>
            <p:nvPr/>
          </p:nvSpPr>
          <p:spPr>
            <a:xfrm>
              <a:off x="2505371" y="1934408"/>
              <a:ext cx="1028623" cy="905784"/>
            </a:xfrm>
            <a:custGeom>
              <a:avLst/>
              <a:gdLst/>
              <a:ahLst/>
              <a:cxnLst/>
              <a:rect l="l" t="t" r="r" b="b"/>
              <a:pathLst>
                <a:path w="54714" h="48180" extrusionOk="0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8;p30">
              <a:extLst>
                <a:ext uri="{FF2B5EF4-FFF2-40B4-BE49-F238E27FC236}">
                  <a16:creationId xmlns:a16="http://schemas.microsoft.com/office/drawing/2014/main" id="{5BB8F871-0FC8-D693-BB8A-D1CBFB6DDF80}"/>
                </a:ext>
              </a:extLst>
            </p:cNvPr>
            <p:cNvSpPr/>
            <p:nvPr/>
          </p:nvSpPr>
          <p:spPr>
            <a:xfrm>
              <a:off x="2655161" y="2066809"/>
              <a:ext cx="727410" cy="641005"/>
            </a:xfrm>
            <a:custGeom>
              <a:avLst/>
              <a:gdLst/>
              <a:ahLst/>
              <a:cxnLst/>
              <a:rect l="l" t="t" r="r" b="b"/>
              <a:pathLst>
                <a:path w="38692" h="34096" extrusionOk="0">
                  <a:moveTo>
                    <a:pt x="19326" y="0"/>
                  </a:moveTo>
                  <a:cubicBezTo>
                    <a:pt x="17171" y="0"/>
                    <a:pt x="14983" y="412"/>
                    <a:pt x="12869" y="1282"/>
                  </a:cubicBezTo>
                  <a:cubicBezTo>
                    <a:pt x="4177" y="4947"/>
                    <a:pt x="1" y="14917"/>
                    <a:pt x="3665" y="23525"/>
                  </a:cubicBezTo>
                  <a:cubicBezTo>
                    <a:pt x="6374" y="30104"/>
                    <a:pt x="12745" y="34096"/>
                    <a:pt x="19452" y="34096"/>
                  </a:cubicBezTo>
                  <a:cubicBezTo>
                    <a:pt x="21606" y="34096"/>
                    <a:pt x="23795" y="33684"/>
                    <a:pt x="25908" y="32814"/>
                  </a:cubicBezTo>
                  <a:cubicBezTo>
                    <a:pt x="34601" y="29149"/>
                    <a:pt x="38692" y="19264"/>
                    <a:pt x="35112" y="10571"/>
                  </a:cubicBezTo>
                  <a:cubicBezTo>
                    <a:pt x="32403" y="3992"/>
                    <a:pt x="26032" y="0"/>
                    <a:pt x="1932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9;p30">
              <a:extLst>
                <a:ext uri="{FF2B5EF4-FFF2-40B4-BE49-F238E27FC236}">
                  <a16:creationId xmlns:a16="http://schemas.microsoft.com/office/drawing/2014/main" id="{FC205F77-8890-4BED-4964-784055B069D2}"/>
                </a:ext>
              </a:extLst>
            </p:cNvPr>
            <p:cNvSpPr/>
            <p:nvPr/>
          </p:nvSpPr>
          <p:spPr>
            <a:xfrm>
              <a:off x="2563854" y="2046487"/>
              <a:ext cx="796293" cy="682102"/>
            </a:xfrm>
            <a:custGeom>
              <a:avLst/>
              <a:gdLst/>
              <a:ahLst/>
              <a:cxnLst/>
              <a:rect l="l" t="t" r="r" b="b"/>
              <a:pathLst>
                <a:path w="42356" h="36282" extrusionOk="0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29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2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59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F7B5C5-96FA-8DE1-0629-077B84DDBCEF}"/>
              </a:ext>
            </a:extLst>
          </p:cNvPr>
          <p:cNvGrpSpPr/>
          <p:nvPr/>
        </p:nvGrpSpPr>
        <p:grpSpPr>
          <a:xfrm>
            <a:off x="7261049" y="1955183"/>
            <a:ext cx="1028623" cy="905784"/>
            <a:chOff x="2505371" y="1934408"/>
            <a:chExt cx="1028623" cy="905784"/>
          </a:xfrm>
        </p:grpSpPr>
        <p:sp>
          <p:nvSpPr>
            <p:cNvPr id="15" name="Google Shape;575;p30">
              <a:extLst>
                <a:ext uri="{FF2B5EF4-FFF2-40B4-BE49-F238E27FC236}">
                  <a16:creationId xmlns:a16="http://schemas.microsoft.com/office/drawing/2014/main" id="{A5BB680D-8EBD-B54D-BF50-B523A6456621}"/>
                </a:ext>
              </a:extLst>
            </p:cNvPr>
            <p:cNvSpPr/>
            <p:nvPr/>
          </p:nvSpPr>
          <p:spPr>
            <a:xfrm>
              <a:off x="2505371" y="1934408"/>
              <a:ext cx="1028623" cy="905784"/>
            </a:xfrm>
            <a:custGeom>
              <a:avLst/>
              <a:gdLst/>
              <a:ahLst/>
              <a:cxnLst/>
              <a:rect l="l" t="t" r="r" b="b"/>
              <a:pathLst>
                <a:path w="54714" h="48180" extrusionOk="0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8;p30">
              <a:extLst>
                <a:ext uri="{FF2B5EF4-FFF2-40B4-BE49-F238E27FC236}">
                  <a16:creationId xmlns:a16="http://schemas.microsoft.com/office/drawing/2014/main" id="{7A7FC888-E518-65E7-79F5-BBA49DE990FC}"/>
                </a:ext>
              </a:extLst>
            </p:cNvPr>
            <p:cNvSpPr/>
            <p:nvPr/>
          </p:nvSpPr>
          <p:spPr>
            <a:xfrm>
              <a:off x="2655161" y="2066809"/>
              <a:ext cx="727410" cy="641005"/>
            </a:xfrm>
            <a:custGeom>
              <a:avLst/>
              <a:gdLst/>
              <a:ahLst/>
              <a:cxnLst/>
              <a:rect l="l" t="t" r="r" b="b"/>
              <a:pathLst>
                <a:path w="38692" h="34096" extrusionOk="0">
                  <a:moveTo>
                    <a:pt x="19326" y="0"/>
                  </a:moveTo>
                  <a:cubicBezTo>
                    <a:pt x="17171" y="0"/>
                    <a:pt x="14983" y="412"/>
                    <a:pt x="12869" y="1282"/>
                  </a:cubicBezTo>
                  <a:cubicBezTo>
                    <a:pt x="4177" y="4947"/>
                    <a:pt x="1" y="14917"/>
                    <a:pt x="3665" y="23525"/>
                  </a:cubicBezTo>
                  <a:cubicBezTo>
                    <a:pt x="6374" y="30104"/>
                    <a:pt x="12745" y="34096"/>
                    <a:pt x="19452" y="34096"/>
                  </a:cubicBezTo>
                  <a:cubicBezTo>
                    <a:pt x="21606" y="34096"/>
                    <a:pt x="23795" y="33684"/>
                    <a:pt x="25908" y="32814"/>
                  </a:cubicBezTo>
                  <a:cubicBezTo>
                    <a:pt x="34601" y="29149"/>
                    <a:pt x="38692" y="19264"/>
                    <a:pt x="35112" y="10571"/>
                  </a:cubicBezTo>
                  <a:cubicBezTo>
                    <a:pt x="32403" y="3992"/>
                    <a:pt x="26032" y="0"/>
                    <a:pt x="1932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579;p30">
              <a:extLst>
                <a:ext uri="{FF2B5EF4-FFF2-40B4-BE49-F238E27FC236}">
                  <a16:creationId xmlns:a16="http://schemas.microsoft.com/office/drawing/2014/main" id="{F01B104E-9C3D-9ABC-685F-A082CEE414A7}"/>
                </a:ext>
              </a:extLst>
            </p:cNvPr>
            <p:cNvSpPr/>
            <p:nvPr/>
          </p:nvSpPr>
          <p:spPr>
            <a:xfrm>
              <a:off x="2563854" y="2046487"/>
              <a:ext cx="796293" cy="682102"/>
            </a:xfrm>
            <a:custGeom>
              <a:avLst/>
              <a:gdLst/>
              <a:ahLst/>
              <a:cxnLst/>
              <a:rect l="l" t="t" r="r" b="b"/>
              <a:pathLst>
                <a:path w="42356" h="36282" extrusionOk="0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29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2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59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568;p30">
            <a:extLst>
              <a:ext uri="{FF2B5EF4-FFF2-40B4-BE49-F238E27FC236}">
                <a16:creationId xmlns:a16="http://schemas.microsoft.com/office/drawing/2014/main" id="{518F3B34-8638-80DD-7654-7D5566C1D4DA}"/>
              </a:ext>
            </a:extLst>
          </p:cNvPr>
          <p:cNvSpPr txBox="1">
            <a:spLocks/>
          </p:cNvSpPr>
          <p:nvPr/>
        </p:nvSpPr>
        <p:spPr>
          <a:xfrm>
            <a:off x="6736544" y="344104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IN" sz="900" dirty="0"/>
              <a:t>DEPLOYMENT: VERCEL / NETLIFY</a:t>
            </a:r>
          </a:p>
        </p:txBody>
      </p:sp>
      <p:sp>
        <p:nvSpPr>
          <p:cNvPr id="19" name="Google Shape;565;p30">
            <a:extLst>
              <a:ext uri="{FF2B5EF4-FFF2-40B4-BE49-F238E27FC236}">
                <a16:creationId xmlns:a16="http://schemas.microsoft.com/office/drawing/2014/main" id="{A303B9F9-0B9C-7766-3B60-8D19B2AC240E}"/>
              </a:ext>
            </a:extLst>
          </p:cNvPr>
          <p:cNvSpPr txBox="1">
            <a:spLocks/>
          </p:cNvSpPr>
          <p:nvPr/>
        </p:nvSpPr>
        <p:spPr>
          <a:xfrm>
            <a:off x="6883797" y="3637240"/>
            <a:ext cx="1876137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Light"/>
              <a:buNone/>
              <a:defRPr sz="10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en-US" dirty="0"/>
              <a:t>Hosts the web app and makes it accessible online with one-click deployment and fast load times.</a:t>
            </a:r>
            <a:endParaRPr lang="en-US" sz="900" dirty="0"/>
          </a:p>
        </p:txBody>
      </p:sp>
      <p:pic>
        <p:nvPicPr>
          <p:cNvPr id="2050" name="Picture 2" descr="ChatGPT Logo - Chat gpt Icon on White Background 21059827 ...">
            <a:extLst>
              <a:ext uri="{FF2B5EF4-FFF2-40B4-BE49-F238E27FC236}">
                <a16:creationId xmlns:a16="http://schemas.microsoft.com/office/drawing/2014/main" id="{DA0F54B1-540F-C467-ED90-7CD06032A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3200" y="2134983"/>
            <a:ext cx="533460" cy="53346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909706D-A6B8-4057-D7B4-FFEAE0A76DC1}"/>
              </a:ext>
            </a:extLst>
          </p:cNvPr>
          <p:cNvGrpSpPr/>
          <p:nvPr/>
        </p:nvGrpSpPr>
        <p:grpSpPr>
          <a:xfrm>
            <a:off x="830321" y="1955183"/>
            <a:ext cx="1028623" cy="905784"/>
            <a:chOff x="648753" y="1966977"/>
            <a:chExt cx="1028623" cy="905784"/>
          </a:xfrm>
        </p:grpSpPr>
        <p:sp>
          <p:nvSpPr>
            <p:cNvPr id="571" name="Google Shape;571;p30">
              <a:extLst>
                <a:ext uri="{FF2B5EF4-FFF2-40B4-BE49-F238E27FC236}">
                  <a16:creationId xmlns:a16="http://schemas.microsoft.com/office/drawing/2014/main" id="{941D6687-B5AE-B605-7C7D-37D554E6D4A8}"/>
                </a:ext>
              </a:extLst>
            </p:cNvPr>
            <p:cNvSpPr/>
            <p:nvPr/>
          </p:nvSpPr>
          <p:spPr>
            <a:xfrm>
              <a:off x="648753" y="1966977"/>
              <a:ext cx="1028623" cy="905784"/>
            </a:xfrm>
            <a:custGeom>
              <a:avLst/>
              <a:gdLst/>
              <a:ahLst/>
              <a:cxnLst/>
              <a:rect l="l" t="t" r="r" b="b"/>
              <a:pathLst>
                <a:path w="54714" h="48180" extrusionOk="0">
                  <a:moveTo>
                    <a:pt x="27354" y="1"/>
                  </a:moveTo>
                  <a:cubicBezTo>
                    <a:pt x="24282" y="1"/>
                    <a:pt x="21161" y="594"/>
                    <a:pt x="18153" y="1847"/>
                  </a:cubicBezTo>
                  <a:cubicBezTo>
                    <a:pt x="5881" y="6960"/>
                    <a:pt x="1" y="21022"/>
                    <a:pt x="5114" y="33294"/>
                  </a:cubicBezTo>
                  <a:cubicBezTo>
                    <a:pt x="8974" y="42558"/>
                    <a:pt x="17933" y="48179"/>
                    <a:pt x="27372" y="48179"/>
                  </a:cubicBezTo>
                  <a:cubicBezTo>
                    <a:pt x="30437" y="48179"/>
                    <a:pt x="33553" y="47586"/>
                    <a:pt x="36561" y="46333"/>
                  </a:cubicBezTo>
                  <a:cubicBezTo>
                    <a:pt x="48918" y="41220"/>
                    <a:pt x="54713" y="27158"/>
                    <a:pt x="49600" y="14886"/>
                  </a:cubicBezTo>
                  <a:cubicBezTo>
                    <a:pt x="45805" y="5622"/>
                    <a:pt x="36813" y="1"/>
                    <a:pt x="2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0">
              <a:extLst>
                <a:ext uri="{FF2B5EF4-FFF2-40B4-BE49-F238E27FC236}">
                  <a16:creationId xmlns:a16="http://schemas.microsoft.com/office/drawing/2014/main" id="{B16E4B02-64AE-5283-8E1D-0BED796EAED6}"/>
                </a:ext>
              </a:extLst>
            </p:cNvPr>
            <p:cNvSpPr/>
            <p:nvPr/>
          </p:nvSpPr>
          <p:spPr>
            <a:xfrm>
              <a:off x="788140" y="2099340"/>
              <a:ext cx="727410" cy="641042"/>
            </a:xfrm>
            <a:custGeom>
              <a:avLst/>
              <a:gdLst/>
              <a:ahLst/>
              <a:cxnLst/>
              <a:rect l="l" t="t" r="r" b="b"/>
              <a:pathLst>
                <a:path w="38692" h="34098" extrusionOk="0">
                  <a:moveTo>
                    <a:pt x="19335" y="1"/>
                  </a:moveTo>
                  <a:cubicBezTo>
                    <a:pt x="17178" y="1"/>
                    <a:pt x="14986" y="413"/>
                    <a:pt x="12869" y="1284"/>
                  </a:cubicBezTo>
                  <a:cubicBezTo>
                    <a:pt x="4177" y="4949"/>
                    <a:pt x="1" y="14834"/>
                    <a:pt x="3665" y="23527"/>
                  </a:cubicBezTo>
                  <a:cubicBezTo>
                    <a:pt x="6375" y="30106"/>
                    <a:pt x="12745" y="34098"/>
                    <a:pt x="19452" y="34098"/>
                  </a:cubicBezTo>
                  <a:cubicBezTo>
                    <a:pt x="21606" y="34098"/>
                    <a:pt x="23795" y="33686"/>
                    <a:pt x="25908" y="32816"/>
                  </a:cubicBezTo>
                  <a:cubicBezTo>
                    <a:pt x="34601" y="29151"/>
                    <a:pt x="38692" y="19181"/>
                    <a:pt x="35112" y="10488"/>
                  </a:cubicBezTo>
                  <a:cubicBezTo>
                    <a:pt x="32405" y="3976"/>
                    <a:pt x="26039" y="1"/>
                    <a:pt x="19335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0">
              <a:extLst>
                <a:ext uri="{FF2B5EF4-FFF2-40B4-BE49-F238E27FC236}">
                  <a16:creationId xmlns:a16="http://schemas.microsoft.com/office/drawing/2014/main" id="{F989568B-6D3D-9F09-E530-DE65796676C4}"/>
                </a:ext>
              </a:extLst>
            </p:cNvPr>
            <p:cNvSpPr/>
            <p:nvPr/>
          </p:nvSpPr>
          <p:spPr>
            <a:xfrm>
              <a:off x="708045" y="2079056"/>
              <a:ext cx="796293" cy="682102"/>
            </a:xfrm>
            <a:custGeom>
              <a:avLst/>
              <a:gdLst/>
              <a:ahLst/>
              <a:cxnLst/>
              <a:rect l="l" t="t" r="r" b="b"/>
              <a:pathLst>
                <a:path w="42356" h="36282" extrusionOk="0">
                  <a:moveTo>
                    <a:pt x="24098" y="2192"/>
                  </a:moveTo>
                  <a:cubicBezTo>
                    <a:pt x="24133" y="2192"/>
                    <a:pt x="24168" y="2192"/>
                    <a:pt x="24203" y="2193"/>
                  </a:cubicBezTo>
                  <a:cubicBezTo>
                    <a:pt x="33066" y="2193"/>
                    <a:pt x="40225" y="9266"/>
                    <a:pt x="40225" y="18129"/>
                  </a:cubicBezTo>
                  <a:cubicBezTo>
                    <a:pt x="40225" y="27767"/>
                    <a:pt x="32330" y="34162"/>
                    <a:pt x="24109" y="34162"/>
                  </a:cubicBezTo>
                  <a:cubicBezTo>
                    <a:pt x="20191" y="34162"/>
                    <a:pt x="16200" y="32709"/>
                    <a:pt x="12954" y="29463"/>
                  </a:cubicBezTo>
                  <a:cubicBezTo>
                    <a:pt x="2923" y="19347"/>
                    <a:pt x="9936" y="2192"/>
                    <a:pt x="24098" y="2192"/>
                  </a:cubicBezTo>
                  <a:close/>
                  <a:moveTo>
                    <a:pt x="24106" y="1"/>
                  </a:moveTo>
                  <a:cubicBezTo>
                    <a:pt x="19653" y="1"/>
                    <a:pt x="15113" y="1653"/>
                    <a:pt x="11420" y="5346"/>
                  </a:cubicBezTo>
                  <a:cubicBezTo>
                    <a:pt x="0" y="16765"/>
                    <a:pt x="8096" y="36281"/>
                    <a:pt x="24203" y="36281"/>
                  </a:cubicBezTo>
                  <a:cubicBezTo>
                    <a:pt x="34260" y="36281"/>
                    <a:pt x="42356" y="28100"/>
                    <a:pt x="42356" y="18129"/>
                  </a:cubicBezTo>
                  <a:cubicBezTo>
                    <a:pt x="42356" y="7231"/>
                    <a:pt x="33422" y="1"/>
                    <a:pt x="24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" name="Picture 20" descr="A black and white symbol&#10;&#10;AI-generated content may be incorrect.">
              <a:extLst>
                <a:ext uri="{FF2B5EF4-FFF2-40B4-BE49-F238E27FC236}">
                  <a16:creationId xmlns:a16="http://schemas.microsoft.com/office/drawing/2014/main" id="{2DBB4415-C5B3-CA1C-BBBC-0E18D92CD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328" y="2111134"/>
              <a:ext cx="617455" cy="617455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pic>
        <p:nvPicPr>
          <p:cNvPr id="2052" name="Picture 4" descr="Using Axios in React: Examples for GET and POST Requests">
            <a:extLst>
              <a:ext uri="{FF2B5EF4-FFF2-40B4-BE49-F238E27FC236}">
                <a16:creationId xmlns:a16="http://schemas.microsoft.com/office/drawing/2014/main" id="{CBE83AC3-6AC6-CA6C-8EC3-59CC9FC1B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75" y="2066809"/>
            <a:ext cx="673934" cy="661780"/>
          </a:xfrm>
          <a:prstGeom prst="ellipse">
            <a:avLst/>
          </a:prstGeom>
          <a:ln w="3175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black and white logo&#10;&#10;AI-generated content may be incorrect.">
            <a:extLst>
              <a:ext uri="{FF2B5EF4-FFF2-40B4-BE49-F238E27FC236}">
                <a16:creationId xmlns:a16="http://schemas.microsoft.com/office/drawing/2014/main" id="{B6B18CB4-160D-9454-4141-6BE45C3F98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9135" y="2109399"/>
            <a:ext cx="570818" cy="597352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313144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37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TIMELINE</a:t>
            </a:r>
            <a:endParaRPr/>
          </a:p>
        </p:txBody>
      </p:sp>
      <p:sp>
        <p:nvSpPr>
          <p:cNvPr id="1004" name="Google Shape;1004;p37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7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7"/>
          <p:cNvSpPr/>
          <p:nvPr/>
        </p:nvSpPr>
        <p:spPr>
          <a:xfrm>
            <a:off x="2963999" y="266728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7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37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7"/>
          <p:cNvSpPr/>
          <p:nvPr/>
        </p:nvSpPr>
        <p:spPr>
          <a:xfrm>
            <a:off x="3023938" y="212200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37"/>
          <p:cNvGrpSpPr/>
          <p:nvPr/>
        </p:nvGrpSpPr>
        <p:grpSpPr>
          <a:xfrm>
            <a:off x="2905736" y="2888729"/>
            <a:ext cx="235606" cy="294716"/>
            <a:chOff x="2905736" y="2888729"/>
            <a:chExt cx="235606" cy="294716"/>
          </a:xfrm>
        </p:grpSpPr>
        <p:sp>
          <p:nvSpPr>
            <p:cNvPr id="1013" name="Google Shape;1013;p37"/>
            <p:cNvSpPr/>
            <p:nvPr/>
          </p:nvSpPr>
          <p:spPr>
            <a:xfrm>
              <a:off x="2956513" y="2888729"/>
              <a:ext cx="184830" cy="184830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5761" y="1819"/>
                  </a:moveTo>
                  <a:cubicBezTo>
                    <a:pt x="7989" y="1819"/>
                    <a:pt x="10085" y="3763"/>
                    <a:pt x="9649" y="6415"/>
                  </a:cubicBezTo>
                  <a:cubicBezTo>
                    <a:pt x="9388" y="8084"/>
                    <a:pt x="8084" y="9388"/>
                    <a:pt x="6468" y="9701"/>
                  </a:cubicBezTo>
                  <a:cubicBezTo>
                    <a:pt x="6229" y="9740"/>
                    <a:pt x="5996" y="9759"/>
                    <a:pt x="5769" y="9759"/>
                  </a:cubicBezTo>
                  <a:cubicBezTo>
                    <a:pt x="2380" y="9759"/>
                    <a:pt x="431" y="5567"/>
                    <a:pt x="2973" y="3025"/>
                  </a:cubicBezTo>
                  <a:cubicBezTo>
                    <a:pt x="3796" y="2187"/>
                    <a:pt x="4791" y="1819"/>
                    <a:pt x="5761" y="1819"/>
                  </a:cubicBezTo>
                  <a:close/>
                  <a:moveTo>
                    <a:pt x="4799" y="0"/>
                  </a:moveTo>
                  <a:cubicBezTo>
                    <a:pt x="4642" y="0"/>
                    <a:pt x="4486" y="157"/>
                    <a:pt x="4486" y="313"/>
                  </a:cubicBezTo>
                  <a:lnTo>
                    <a:pt x="4486" y="626"/>
                  </a:lnTo>
                  <a:cubicBezTo>
                    <a:pt x="4486" y="731"/>
                    <a:pt x="4381" y="835"/>
                    <a:pt x="4277" y="887"/>
                  </a:cubicBezTo>
                  <a:cubicBezTo>
                    <a:pt x="3964" y="991"/>
                    <a:pt x="3651" y="1096"/>
                    <a:pt x="3390" y="1252"/>
                  </a:cubicBezTo>
                  <a:cubicBezTo>
                    <a:pt x="3326" y="1274"/>
                    <a:pt x="3270" y="1286"/>
                    <a:pt x="3219" y="1286"/>
                  </a:cubicBezTo>
                  <a:cubicBezTo>
                    <a:pt x="3148" y="1286"/>
                    <a:pt x="3086" y="1261"/>
                    <a:pt x="3025" y="1200"/>
                  </a:cubicBezTo>
                  <a:lnTo>
                    <a:pt x="2817" y="991"/>
                  </a:lnTo>
                  <a:cubicBezTo>
                    <a:pt x="2765" y="939"/>
                    <a:pt x="2686" y="913"/>
                    <a:pt x="2608" y="913"/>
                  </a:cubicBezTo>
                  <a:cubicBezTo>
                    <a:pt x="2530" y="913"/>
                    <a:pt x="2452" y="939"/>
                    <a:pt x="2400" y="991"/>
                  </a:cubicBezTo>
                  <a:lnTo>
                    <a:pt x="991" y="2399"/>
                  </a:lnTo>
                  <a:cubicBezTo>
                    <a:pt x="887" y="2504"/>
                    <a:pt x="887" y="2712"/>
                    <a:pt x="991" y="2817"/>
                  </a:cubicBezTo>
                  <a:lnTo>
                    <a:pt x="1200" y="3025"/>
                  </a:lnTo>
                  <a:cubicBezTo>
                    <a:pt x="1304" y="3130"/>
                    <a:pt x="1304" y="3286"/>
                    <a:pt x="1252" y="3390"/>
                  </a:cubicBezTo>
                  <a:cubicBezTo>
                    <a:pt x="1096" y="3703"/>
                    <a:pt x="991" y="3964"/>
                    <a:pt x="887" y="4277"/>
                  </a:cubicBezTo>
                  <a:cubicBezTo>
                    <a:pt x="835" y="4433"/>
                    <a:pt x="731" y="4486"/>
                    <a:pt x="574" y="4538"/>
                  </a:cubicBezTo>
                  <a:lnTo>
                    <a:pt x="313" y="4538"/>
                  </a:lnTo>
                  <a:cubicBezTo>
                    <a:pt x="105" y="4538"/>
                    <a:pt x="0" y="4642"/>
                    <a:pt x="0" y="4799"/>
                  </a:cubicBezTo>
                  <a:lnTo>
                    <a:pt x="0" y="6780"/>
                  </a:lnTo>
                  <a:cubicBezTo>
                    <a:pt x="0" y="6937"/>
                    <a:pt x="105" y="7093"/>
                    <a:pt x="313" y="7093"/>
                  </a:cubicBezTo>
                  <a:lnTo>
                    <a:pt x="574" y="7093"/>
                  </a:lnTo>
                  <a:cubicBezTo>
                    <a:pt x="731" y="7093"/>
                    <a:pt x="835" y="7198"/>
                    <a:pt x="887" y="7302"/>
                  </a:cubicBezTo>
                  <a:cubicBezTo>
                    <a:pt x="991" y="7615"/>
                    <a:pt x="1096" y="7928"/>
                    <a:pt x="1252" y="8188"/>
                  </a:cubicBezTo>
                  <a:cubicBezTo>
                    <a:pt x="1304" y="8293"/>
                    <a:pt x="1304" y="8449"/>
                    <a:pt x="1200" y="8554"/>
                  </a:cubicBezTo>
                  <a:lnTo>
                    <a:pt x="991" y="8762"/>
                  </a:lnTo>
                  <a:cubicBezTo>
                    <a:pt x="887" y="8866"/>
                    <a:pt x="887" y="9075"/>
                    <a:pt x="991" y="9179"/>
                  </a:cubicBezTo>
                  <a:lnTo>
                    <a:pt x="2400" y="10588"/>
                  </a:lnTo>
                  <a:cubicBezTo>
                    <a:pt x="2452" y="10640"/>
                    <a:pt x="2517" y="10666"/>
                    <a:pt x="2589" y="10666"/>
                  </a:cubicBezTo>
                  <a:cubicBezTo>
                    <a:pt x="2660" y="10666"/>
                    <a:pt x="2739" y="10640"/>
                    <a:pt x="2817" y="10588"/>
                  </a:cubicBezTo>
                  <a:lnTo>
                    <a:pt x="3025" y="10379"/>
                  </a:lnTo>
                  <a:cubicBezTo>
                    <a:pt x="3086" y="10318"/>
                    <a:pt x="3165" y="10293"/>
                    <a:pt x="3241" y="10293"/>
                  </a:cubicBezTo>
                  <a:cubicBezTo>
                    <a:pt x="3295" y="10293"/>
                    <a:pt x="3347" y="10305"/>
                    <a:pt x="3390" y="10327"/>
                  </a:cubicBezTo>
                  <a:cubicBezTo>
                    <a:pt x="3651" y="10483"/>
                    <a:pt x="3964" y="10588"/>
                    <a:pt x="4277" y="10692"/>
                  </a:cubicBezTo>
                  <a:cubicBezTo>
                    <a:pt x="4381" y="10744"/>
                    <a:pt x="4486" y="10848"/>
                    <a:pt x="4486" y="11005"/>
                  </a:cubicBezTo>
                  <a:lnTo>
                    <a:pt x="4486" y="11318"/>
                  </a:lnTo>
                  <a:cubicBezTo>
                    <a:pt x="4486" y="11474"/>
                    <a:pt x="4642" y="11578"/>
                    <a:pt x="4799" y="11578"/>
                  </a:cubicBezTo>
                  <a:lnTo>
                    <a:pt x="6780" y="11578"/>
                  </a:lnTo>
                  <a:cubicBezTo>
                    <a:pt x="6937" y="11578"/>
                    <a:pt x="7041" y="11474"/>
                    <a:pt x="7041" y="11318"/>
                  </a:cubicBezTo>
                  <a:lnTo>
                    <a:pt x="7041" y="10953"/>
                  </a:lnTo>
                  <a:cubicBezTo>
                    <a:pt x="7041" y="10796"/>
                    <a:pt x="7146" y="10692"/>
                    <a:pt x="7302" y="10640"/>
                  </a:cubicBezTo>
                  <a:cubicBezTo>
                    <a:pt x="7615" y="10588"/>
                    <a:pt x="7876" y="10431"/>
                    <a:pt x="8189" y="10327"/>
                  </a:cubicBezTo>
                  <a:cubicBezTo>
                    <a:pt x="8233" y="10283"/>
                    <a:pt x="8286" y="10267"/>
                    <a:pt x="8341" y="10267"/>
                  </a:cubicBezTo>
                  <a:cubicBezTo>
                    <a:pt x="8416" y="10267"/>
                    <a:pt x="8493" y="10297"/>
                    <a:pt x="8554" y="10327"/>
                  </a:cubicBezTo>
                  <a:lnTo>
                    <a:pt x="8762" y="10588"/>
                  </a:lnTo>
                  <a:cubicBezTo>
                    <a:pt x="8814" y="10640"/>
                    <a:pt x="8893" y="10666"/>
                    <a:pt x="8971" y="10666"/>
                  </a:cubicBezTo>
                  <a:cubicBezTo>
                    <a:pt x="9049" y="10666"/>
                    <a:pt x="9127" y="10640"/>
                    <a:pt x="9180" y="10588"/>
                  </a:cubicBezTo>
                  <a:lnTo>
                    <a:pt x="10588" y="9179"/>
                  </a:lnTo>
                  <a:cubicBezTo>
                    <a:pt x="10692" y="9075"/>
                    <a:pt x="10692" y="8866"/>
                    <a:pt x="10588" y="8762"/>
                  </a:cubicBezTo>
                  <a:lnTo>
                    <a:pt x="10379" y="8554"/>
                  </a:lnTo>
                  <a:cubicBezTo>
                    <a:pt x="10275" y="8449"/>
                    <a:pt x="10275" y="8293"/>
                    <a:pt x="10327" y="8188"/>
                  </a:cubicBezTo>
                  <a:cubicBezTo>
                    <a:pt x="10483" y="7928"/>
                    <a:pt x="10588" y="7615"/>
                    <a:pt x="10692" y="7302"/>
                  </a:cubicBezTo>
                  <a:cubicBezTo>
                    <a:pt x="10744" y="7198"/>
                    <a:pt x="10848" y="7093"/>
                    <a:pt x="10953" y="7093"/>
                  </a:cubicBezTo>
                  <a:lnTo>
                    <a:pt x="11266" y="7093"/>
                  </a:lnTo>
                  <a:cubicBezTo>
                    <a:pt x="11422" y="7093"/>
                    <a:pt x="11579" y="6937"/>
                    <a:pt x="11579" y="6780"/>
                  </a:cubicBezTo>
                  <a:lnTo>
                    <a:pt x="11579" y="4799"/>
                  </a:lnTo>
                  <a:cubicBezTo>
                    <a:pt x="11579" y="4642"/>
                    <a:pt x="11422" y="4538"/>
                    <a:pt x="11266" y="4538"/>
                  </a:cubicBezTo>
                  <a:lnTo>
                    <a:pt x="10953" y="4538"/>
                  </a:lnTo>
                  <a:cubicBezTo>
                    <a:pt x="10848" y="4486"/>
                    <a:pt x="10692" y="4433"/>
                    <a:pt x="10692" y="4277"/>
                  </a:cubicBezTo>
                  <a:cubicBezTo>
                    <a:pt x="10588" y="3964"/>
                    <a:pt x="10483" y="3703"/>
                    <a:pt x="10327" y="3390"/>
                  </a:cubicBezTo>
                  <a:cubicBezTo>
                    <a:pt x="10223" y="3286"/>
                    <a:pt x="10275" y="3130"/>
                    <a:pt x="10379" y="3025"/>
                  </a:cubicBezTo>
                  <a:lnTo>
                    <a:pt x="10588" y="2817"/>
                  </a:lnTo>
                  <a:cubicBezTo>
                    <a:pt x="10692" y="2712"/>
                    <a:pt x="10692" y="2504"/>
                    <a:pt x="10588" y="2399"/>
                  </a:cubicBezTo>
                  <a:lnTo>
                    <a:pt x="9180" y="991"/>
                  </a:lnTo>
                  <a:cubicBezTo>
                    <a:pt x="9127" y="939"/>
                    <a:pt x="9049" y="913"/>
                    <a:pt x="8971" y="913"/>
                  </a:cubicBezTo>
                  <a:cubicBezTo>
                    <a:pt x="8893" y="913"/>
                    <a:pt x="8814" y="939"/>
                    <a:pt x="8762" y="991"/>
                  </a:cubicBezTo>
                  <a:lnTo>
                    <a:pt x="8554" y="1200"/>
                  </a:lnTo>
                  <a:cubicBezTo>
                    <a:pt x="8489" y="1264"/>
                    <a:pt x="8405" y="1309"/>
                    <a:pt x="8325" y="1309"/>
                  </a:cubicBezTo>
                  <a:cubicBezTo>
                    <a:pt x="8276" y="1309"/>
                    <a:pt x="8228" y="1292"/>
                    <a:pt x="8189" y="1252"/>
                  </a:cubicBezTo>
                  <a:cubicBezTo>
                    <a:pt x="7876" y="1096"/>
                    <a:pt x="7615" y="991"/>
                    <a:pt x="7302" y="887"/>
                  </a:cubicBezTo>
                  <a:cubicBezTo>
                    <a:pt x="7146" y="835"/>
                    <a:pt x="7041" y="731"/>
                    <a:pt x="7041" y="626"/>
                  </a:cubicBezTo>
                  <a:lnTo>
                    <a:pt x="7041" y="313"/>
                  </a:lnTo>
                  <a:cubicBezTo>
                    <a:pt x="7041" y="157"/>
                    <a:pt x="6937" y="0"/>
                    <a:pt x="6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2978158" y="2928683"/>
              <a:ext cx="123231" cy="105400"/>
            </a:xfrm>
            <a:custGeom>
              <a:avLst/>
              <a:gdLst/>
              <a:ahLst/>
              <a:cxnLst/>
              <a:rect l="l" t="t" r="r" b="b"/>
              <a:pathLst>
                <a:path w="7720" h="6603" extrusionOk="0">
                  <a:moveTo>
                    <a:pt x="4434" y="1"/>
                  </a:moveTo>
                  <a:cubicBezTo>
                    <a:pt x="1513" y="1"/>
                    <a:pt x="0" y="3547"/>
                    <a:pt x="2087" y="5633"/>
                  </a:cubicBezTo>
                  <a:cubicBezTo>
                    <a:pt x="2757" y="6304"/>
                    <a:pt x="3578" y="6602"/>
                    <a:pt x="4383" y="6602"/>
                  </a:cubicBezTo>
                  <a:cubicBezTo>
                    <a:pt x="6085" y="6602"/>
                    <a:pt x="7719" y="5269"/>
                    <a:pt x="7719" y="3286"/>
                  </a:cubicBezTo>
                  <a:cubicBezTo>
                    <a:pt x="7719" y="1461"/>
                    <a:pt x="6259" y="1"/>
                    <a:pt x="4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2905736" y="3051898"/>
              <a:ext cx="130717" cy="131547"/>
            </a:xfrm>
            <a:custGeom>
              <a:avLst/>
              <a:gdLst/>
              <a:ahLst/>
              <a:cxnLst/>
              <a:rect l="l" t="t" r="r" b="b"/>
              <a:pathLst>
                <a:path w="8189" h="8241" extrusionOk="0">
                  <a:moveTo>
                    <a:pt x="4122" y="1305"/>
                  </a:moveTo>
                  <a:cubicBezTo>
                    <a:pt x="5702" y="1305"/>
                    <a:pt x="7213" y="2692"/>
                    <a:pt x="6884" y="4590"/>
                  </a:cubicBezTo>
                  <a:cubicBezTo>
                    <a:pt x="6676" y="5737"/>
                    <a:pt x="5737" y="6624"/>
                    <a:pt x="4590" y="6833"/>
                  </a:cubicBezTo>
                  <a:cubicBezTo>
                    <a:pt x="4413" y="6864"/>
                    <a:pt x="4241" y="6879"/>
                    <a:pt x="4074" y="6879"/>
                  </a:cubicBezTo>
                  <a:cubicBezTo>
                    <a:pt x="1724" y="6879"/>
                    <a:pt x="389" y="3940"/>
                    <a:pt x="2191" y="2139"/>
                  </a:cubicBezTo>
                  <a:cubicBezTo>
                    <a:pt x="2754" y="1560"/>
                    <a:pt x="3444" y="1305"/>
                    <a:pt x="4122" y="1305"/>
                  </a:cubicBezTo>
                  <a:close/>
                  <a:moveTo>
                    <a:pt x="3442" y="0"/>
                  </a:moveTo>
                  <a:cubicBezTo>
                    <a:pt x="3338" y="0"/>
                    <a:pt x="3234" y="105"/>
                    <a:pt x="3234" y="209"/>
                  </a:cubicBezTo>
                  <a:lnTo>
                    <a:pt x="3234" y="418"/>
                  </a:lnTo>
                  <a:cubicBezTo>
                    <a:pt x="3234" y="522"/>
                    <a:pt x="3181" y="574"/>
                    <a:pt x="3077" y="626"/>
                  </a:cubicBezTo>
                  <a:cubicBezTo>
                    <a:pt x="2869" y="678"/>
                    <a:pt x="2608" y="783"/>
                    <a:pt x="2399" y="887"/>
                  </a:cubicBezTo>
                  <a:cubicBezTo>
                    <a:pt x="2373" y="913"/>
                    <a:pt x="2334" y="926"/>
                    <a:pt x="2295" y="926"/>
                  </a:cubicBezTo>
                  <a:cubicBezTo>
                    <a:pt x="2256" y="926"/>
                    <a:pt x="2217" y="913"/>
                    <a:pt x="2191" y="887"/>
                  </a:cubicBezTo>
                  <a:lnTo>
                    <a:pt x="2034" y="731"/>
                  </a:lnTo>
                  <a:cubicBezTo>
                    <a:pt x="1982" y="705"/>
                    <a:pt x="1930" y="691"/>
                    <a:pt x="1878" y="691"/>
                  </a:cubicBezTo>
                  <a:cubicBezTo>
                    <a:pt x="1825" y="691"/>
                    <a:pt x="1773" y="705"/>
                    <a:pt x="1721" y="731"/>
                  </a:cubicBezTo>
                  <a:lnTo>
                    <a:pt x="782" y="1722"/>
                  </a:lnTo>
                  <a:cubicBezTo>
                    <a:pt x="678" y="1774"/>
                    <a:pt x="678" y="1930"/>
                    <a:pt x="782" y="2034"/>
                  </a:cubicBezTo>
                  <a:lnTo>
                    <a:pt x="887" y="2139"/>
                  </a:lnTo>
                  <a:cubicBezTo>
                    <a:pt x="939" y="2243"/>
                    <a:pt x="939" y="2347"/>
                    <a:pt x="887" y="2400"/>
                  </a:cubicBezTo>
                  <a:cubicBezTo>
                    <a:pt x="782" y="2608"/>
                    <a:pt x="730" y="2817"/>
                    <a:pt x="626" y="3078"/>
                  </a:cubicBezTo>
                  <a:cubicBezTo>
                    <a:pt x="626" y="3130"/>
                    <a:pt x="522" y="3234"/>
                    <a:pt x="417" y="3234"/>
                  </a:cubicBezTo>
                  <a:lnTo>
                    <a:pt x="209" y="3234"/>
                  </a:lnTo>
                  <a:cubicBezTo>
                    <a:pt x="104" y="3234"/>
                    <a:pt x="0" y="3286"/>
                    <a:pt x="0" y="3443"/>
                  </a:cubicBezTo>
                  <a:lnTo>
                    <a:pt x="0" y="4799"/>
                  </a:lnTo>
                  <a:cubicBezTo>
                    <a:pt x="0" y="4955"/>
                    <a:pt x="104" y="5007"/>
                    <a:pt x="209" y="5007"/>
                  </a:cubicBezTo>
                  <a:lnTo>
                    <a:pt x="469" y="5007"/>
                  </a:lnTo>
                  <a:cubicBezTo>
                    <a:pt x="522" y="5007"/>
                    <a:pt x="626" y="5111"/>
                    <a:pt x="678" y="5164"/>
                  </a:cubicBezTo>
                  <a:cubicBezTo>
                    <a:pt x="730" y="5424"/>
                    <a:pt x="782" y="5633"/>
                    <a:pt x="939" y="5842"/>
                  </a:cubicBezTo>
                  <a:cubicBezTo>
                    <a:pt x="939" y="5894"/>
                    <a:pt x="939" y="5998"/>
                    <a:pt x="887" y="6102"/>
                  </a:cubicBezTo>
                  <a:lnTo>
                    <a:pt x="730" y="6259"/>
                  </a:lnTo>
                  <a:cubicBezTo>
                    <a:pt x="626" y="6311"/>
                    <a:pt x="626" y="6467"/>
                    <a:pt x="730" y="6520"/>
                  </a:cubicBezTo>
                  <a:lnTo>
                    <a:pt x="1721" y="7511"/>
                  </a:lnTo>
                  <a:cubicBezTo>
                    <a:pt x="1747" y="7563"/>
                    <a:pt x="1799" y="7589"/>
                    <a:pt x="1852" y="7589"/>
                  </a:cubicBezTo>
                  <a:cubicBezTo>
                    <a:pt x="1904" y="7589"/>
                    <a:pt x="1956" y="7563"/>
                    <a:pt x="1982" y="7511"/>
                  </a:cubicBezTo>
                  <a:lnTo>
                    <a:pt x="2138" y="7354"/>
                  </a:lnTo>
                  <a:cubicBezTo>
                    <a:pt x="2191" y="7328"/>
                    <a:pt x="2243" y="7315"/>
                    <a:pt x="2288" y="7315"/>
                  </a:cubicBezTo>
                  <a:cubicBezTo>
                    <a:pt x="2334" y="7315"/>
                    <a:pt x="2373" y="7328"/>
                    <a:pt x="2399" y="7354"/>
                  </a:cubicBezTo>
                  <a:cubicBezTo>
                    <a:pt x="2608" y="7458"/>
                    <a:pt x="2816" y="7563"/>
                    <a:pt x="3077" y="7615"/>
                  </a:cubicBezTo>
                  <a:cubicBezTo>
                    <a:pt x="3129" y="7615"/>
                    <a:pt x="3234" y="7719"/>
                    <a:pt x="3234" y="7823"/>
                  </a:cubicBezTo>
                  <a:lnTo>
                    <a:pt x="3234" y="8032"/>
                  </a:lnTo>
                  <a:cubicBezTo>
                    <a:pt x="3234" y="8136"/>
                    <a:pt x="3286" y="8241"/>
                    <a:pt x="3442" y="8241"/>
                  </a:cubicBezTo>
                  <a:lnTo>
                    <a:pt x="4798" y="8241"/>
                  </a:lnTo>
                  <a:cubicBezTo>
                    <a:pt x="4903" y="8241"/>
                    <a:pt x="5007" y="8136"/>
                    <a:pt x="5007" y="8032"/>
                  </a:cubicBezTo>
                  <a:lnTo>
                    <a:pt x="5007" y="7823"/>
                  </a:lnTo>
                  <a:cubicBezTo>
                    <a:pt x="5007" y="7719"/>
                    <a:pt x="5059" y="7615"/>
                    <a:pt x="5163" y="7615"/>
                  </a:cubicBezTo>
                  <a:cubicBezTo>
                    <a:pt x="5424" y="7563"/>
                    <a:pt x="5633" y="7458"/>
                    <a:pt x="5841" y="7354"/>
                  </a:cubicBezTo>
                  <a:cubicBezTo>
                    <a:pt x="5867" y="7328"/>
                    <a:pt x="5907" y="7315"/>
                    <a:pt x="5952" y="7315"/>
                  </a:cubicBezTo>
                  <a:cubicBezTo>
                    <a:pt x="5998" y="7315"/>
                    <a:pt x="6050" y="7328"/>
                    <a:pt x="6102" y="7354"/>
                  </a:cubicBezTo>
                  <a:lnTo>
                    <a:pt x="6259" y="7511"/>
                  </a:lnTo>
                  <a:cubicBezTo>
                    <a:pt x="6285" y="7563"/>
                    <a:pt x="6337" y="7589"/>
                    <a:pt x="6389" y="7589"/>
                  </a:cubicBezTo>
                  <a:cubicBezTo>
                    <a:pt x="6441" y="7589"/>
                    <a:pt x="6493" y="7563"/>
                    <a:pt x="6519" y="7511"/>
                  </a:cubicBezTo>
                  <a:lnTo>
                    <a:pt x="7510" y="6520"/>
                  </a:lnTo>
                  <a:cubicBezTo>
                    <a:pt x="7615" y="6467"/>
                    <a:pt x="7615" y="6311"/>
                    <a:pt x="7510" y="6259"/>
                  </a:cubicBezTo>
                  <a:lnTo>
                    <a:pt x="7354" y="6102"/>
                  </a:lnTo>
                  <a:cubicBezTo>
                    <a:pt x="7302" y="5998"/>
                    <a:pt x="7302" y="5894"/>
                    <a:pt x="7302" y="5842"/>
                  </a:cubicBezTo>
                  <a:cubicBezTo>
                    <a:pt x="7406" y="5633"/>
                    <a:pt x="7510" y="5424"/>
                    <a:pt x="7562" y="5164"/>
                  </a:cubicBezTo>
                  <a:cubicBezTo>
                    <a:pt x="7615" y="5059"/>
                    <a:pt x="7719" y="5007"/>
                    <a:pt x="7771" y="5007"/>
                  </a:cubicBezTo>
                  <a:lnTo>
                    <a:pt x="7980" y="5007"/>
                  </a:lnTo>
                  <a:cubicBezTo>
                    <a:pt x="8136" y="5007"/>
                    <a:pt x="8188" y="4903"/>
                    <a:pt x="8188" y="4799"/>
                  </a:cubicBezTo>
                  <a:lnTo>
                    <a:pt x="8188" y="3390"/>
                  </a:lnTo>
                  <a:cubicBezTo>
                    <a:pt x="8188" y="3286"/>
                    <a:pt x="8136" y="3182"/>
                    <a:pt x="7980" y="3182"/>
                  </a:cubicBezTo>
                  <a:lnTo>
                    <a:pt x="7771" y="3182"/>
                  </a:lnTo>
                  <a:cubicBezTo>
                    <a:pt x="7667" y="3182"/>
                    <a:pt x="7615" y="3130"/>
                    <a:pt x="7562" y="3025"/>
                  </a:cubicBezTo>
                  <a:cubicBezTo>
                    <a:pt x="7510" y="2817"/>
                    <a:pt x="7406" y="2608"/>
                    <a:pt x="7302" y="2400"/>
                  </a:cubicBezTo>
                  <a:cubicBezTo>
                    <a:pt x="7249" y="2295"/>
                    <a:pt x="7302" y="2191"/>
                    <a:pt x="7354" y="2139"/>
                  </a:cubicBezTo>
                  <a:lnTo>
                    <a:pt x="7510" y="1982"/>
                  </a:lnTo>
                  <a:cubicBezTo>
                    <a:pt x="7562" y="1930"/>
                    <a:pt x="7562" y="1774"/>
                    <a:pt x="7510" y="1669"/>
                  </a:cubicBezTo>
                  <a:lnTo>
                    <a:pt x="6519" y="731"/>
                  </a:lnTo>
                  <a:cubicBezTo>
                    <a:pt x="6467" y="678"/>
                    <a:pt x="6415" y="652"/>
                    <a:pt x="6363" y="652"/>
                  </a:cubicBezTo>
                  <a:cubicBezTo>
                    <a:pt x="6311" y="652"/>
                    <a:pt x="6259" y="678"/>
                    <a:pt x="6206" y="731"/>
                  </a:cubicBezTo>
                  <a:lnTo>
                    <a:pt x="6102" y="887"/>
                  </a:lnTo>
                  <a:cubicBezTo>
                    <a:pt x="6050" y="913"/>
                    <a:pt x="5998" y="926"/>
                    <a:pt x="5952" y="926"/>
                  </a:cubicBezTo>
                  <a:cubicBezTo>
                    <a:pt x="5907" y="926"/>
                    <a:pt x="5867" y="913"/>
                    <a:pt x="5841" y="887"/>
                  </a:cubicBezTo>
                  <a:cubicBezTo>
                    <a:pt x="5633" y="783"/>
                    <a:pt x="5372" y="678"/>
                    <a:pt x="5163" y="626"/>
                  </a:cubicBezTo>
                  <a:cubicBezTo>
                    <a:pt x="5059" y="574"/>
                    <a:pt x="5007" y="522"/>
                    <a:pt x="5007" y="418"/>
                  </a:cubicBezTo>
                  <a:lnTo>
                    <a:pt x="5007" y="209"/>
                  </a:lnTo>
                  <a:cubicBezTo>
                    <a:pt x="5007" y="105"/>
                    <a:pt x="4903" y="0"/>
                    <a:pt x="47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2923215" y="3081030"/>
              <a:ext cx="84936" cy="72550"/>
            </a:xfrm>
            <a:custGeom>
              <a:avLst/>
              <a:gdLst/>
              <a:ahLst/>
              <a:cxnLst/>
              <a:rect l="l" t="t" r="r" b="b"/>
              <a:pathLst>
                <a:path w="5321" h="4545" extrusionOk="0">
                  <a:moveTo>
                    <a:pt x="3025" y="1"/>
                  </a:moveTo>
                  <a:cubicBezTo>
                    <a:pt x="991" y="1"/>
                    <a:pt x="0" y="2452"/>
                    <a:pt x="1408" y="3860"/>
                  </a:cubicBezTo>
                  <a:cubicBezTo>
                    <a:pt x="1882" y="4334"/>
                    <a:pt x="2461" y="4544"/>
                    <a:pt x="3026" y="4544"/>
                  </a:cubicBezTo>
                  <a:cubicBezTo>
                    <a:pt x="4202" y="4544"/>
                    <a:pt x="5320" y="3634"/>
                    <a:pt x="5320" y="2296"/>
                  </a:cubicBezTo>
                  <a:cubicBezTo>
                    <a:pt x="5320" y="992"/>
                    <a:pt x="4277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37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7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7"/>
          <p:cNvSpPr/>
          <p:nvPr/>
        </p:nvSpPr>
        <p:spPr>
          <a:xfrm>
            <a:off x="5036937" y="2667282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7"/>
          <p:cNvSpPr/>
          <p:nvPr/>
        </p:nvSpPr>
        <p:spPr>
          <a:xfrm>
            <a:off x="5097707" y="2067044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7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7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7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7"/>
          <p:cNvSpPr/>
          <p:nvPr/>
        </p:nvSpPr>
        <p:spPr>
          <a:xfrm>
            <a:off x="3998800" y="3344938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7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7"/>
          <p:cNvSpPr/>
          <p:nvPr/>
        </p:nvSpPr>
        <p:spPr>
          <a:xfrm>
            <a:off x="4024612" y="3966821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7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7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7"/>
          <p:cNvSpPr/>
          <p:nvPr/>
        </p:nvSpPr>
        <p:spPr>
          <a:xfrm>
            <a:off x="6072568" y="334493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7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7"/>
          <p:cNvSpPr/>
          <p:nvPr/>
        </p:nvSpPr>
        <p:spPr>
          <a:xfrm>
            <a:off x="6097550" y="39659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7"/>
          <p:cNvSpPr txBox="1">
            <a:spLocks noGrp="1"/>
          </p:cNvSpPr>
          <p:nvPr>
            <p:ph type="subTitle" idx="4294967295"/>
          </p:nvPr>
        </p:nvSpPr>
        <p:spPr>
          <a:xfrm>
            <a:off x="3574575" y="4194595"/>
            <a:ext cx="9831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IN" sz="1000" dirty="0"/>
              <a:t>AI Model &amp; Backend Development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39" name="Google Shape;1039;p37"/>
          <p:cNvSpPr txBox="1">
            <a:spLocks noGrp="1"/>
          </p:cNvSpPr>
          <p:nvPr>
            <p:ph type="ctrTitle" idx="4294967295"/>
          </p:nvPr>
        </p:nvSpPr>
        <p:spPr>
          <a:xfrm>
            <a:off x="2684100" y="155115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PHASE 1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0" name="Google Shape;1040;p37"/>
          <p:cNvSpPr txBox="1">
            <a:spLocks noGrp="1"/>
          </p:cNvSpPr>
          <p:nvPr>
            <p:ph type="ctrTitle" idx="4294967295"/>
          </p:nvPr>
        </p:nvSpPr>
        <p:spPr>
          <a:xfrm>
            <a:off x="3717525" y="404670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PHASE 2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7"/>
          <p:cNvSpPr txBox="1">
            <a:spLocks noGrp="1"/>
          </p:cNvSpPr>
          <p:nvPr>
            <p:ph type="ctrTitle" idx="4294967295"/>
          </p:nvPr>
        </p:nvSpPr>
        <p:spPr>
          <a:xfrm>
            <a:off x="4741450" y="155115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PHASE 3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2" name="Google Shape;1042;p37"/>
          <p:cNvSpPr txBox="1">
            <a:spLocks noGrp="1"/>
          </p:cNvSpPr>
          <p:nvPr>
            <p:ph type="ctrTitle" idx="4294967295"/>
          </p:nvPr>
        </p:nvSpPr>
        <p:spPr>
          <a:xfrm>
            <a:off x="5784450" y="4046700"/>
            <a:ext cx="6972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PHASE 4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3" name="Google Shape;1043;p37"/>
          <p:cNvSpPr txBox="1">
            <a:spLocks noGrp="1"/>
          </p:cNvSpPr>
          <p:nvPr>
            <p:ph type="subTitle" idx="4294967295"/>
          </p:nvPr>
        </p:nvSpPr>
        <p:spPr>
          <a:xfrm>
            <a:off x="4252058" y="1714593"/>
            <a:ext cx="1816344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IN" sz="1000" dirty="0"/>
              <a:t>Frontend UI &amp; Integration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4" name="Google Shape;1044;p37"/>
          <p:cNvSpPr txBox="1">
            <a:spLocks noGrp="1"/>
          </p:cNvSpPr>
          <p:nvPr>
            <p:ph type="subTitle" idx="4294967295"/>
          </p:nvPr>
        </p:nvSpPr>
        <p:spPr>
          <a:xfrm>
            <a:off x="5528200" y="4194600"/>
            <a:ext cx="12183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IN" sz="1000" dirty="0"/>
              <a:t>Testing &amp; Debugging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5" name="Google Shape;1045;p37"/>
          <p:cNvSpPr txBox="1">
            <a:spLocks noGrp="1"/>
          </p:cNvSpPr>
          <p:nvPr>
            <p:ph type="subTitle" idx="4294967295"/>
          </p:nvPr>
        </p:nvSpPr>
        <p:spPr>
          <a:xfrm>
            <a:off x="2103000" y="1689550"/>
            <a:ext cx="18594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IN" sz="1000" dirty="0"/>
              <a:t>Brainstorming &amp; Planning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6" name="Google Shape;1046;p37"/>
          <p:cNvSpPr txBox="1">
            <a:spLocks noGrp="1"/>
          </p:cNvSpPr>
          <p:nvPr>
            <p:ph type="ctrTitle" idx="4294967295"/>
          </p:nvPr>
        </p:nvSpPr>
        <p:spPr>
          <a:xfrm>
            <a:off x="1309675" y="2827625"/>
            <a:ext cx="885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BETA</a:t>
            </a:r>
            <a:endParaRPr sz="1000" dirty="0"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/>
              <a:t>RELEASE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7" name="Google Shape;1047;p37"/>
          <p:cNvSpPr txBox="1">
            <a:spLocks noGrp="1"/>
          </p:cNvSpPr>
          <p:nvPr>
            <p:ph type="ctrTitle" idx="4294967295"/>
          </p:nvPr>
        </p:nvSpPr>
        <p:spPr>
          <a:xfrm>
            <a:off x="6967550" y="2827625"/>
            <a:ext cx="885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FINAL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</a:rPr>
              <a:t>VERSION</a:t>
            </a:r>
            <a:endParaRPr sz="1000">
              <a:solidFill>
                <a:srgbClr val="FFFFFF"/>
              </a:solidFill>
            </a:endParaRPr>
          </a:p>
        </p:txBody>
      </p:sp>
      <p:grpSp>
        <p:nvGrpSpPr>
          <p:cNvPr id="1048" name="Google Shape;1048;p37"/>
          <p:cNvGrpSpPr/>
          <p:nvPr/>
        </p:nvGrpSpPr>
        <p:grpSpPr>
          <a:xfrm>
            <a:off x="4985744" y="2902518"/>
            <a:ext cx="222293" cy="237986"/>
            <a:chOff x="5029650" y="894850"/>
            <a:chExt cx="1559950" cy="1670075"/>
          </a:xfrm>
        </p:grpSpPr>
        <p:sp>
          <p:nvSpPr>
            <p:cNvPr id="1049" name="Google Shape;1049;p37"/>
            <p:cNvSpPr/>
            <p:nvPr/>
          </p:nvSpPr>
          <p:spPr>
            <a:xfrm>
              <a:off x="5029650" y="2203275"/>
              <a:ext cx="243300" cy="361650"/>
            </a:xfrm>
            <a:custGeom>
              <a:avLst/>
              <a:gdLst/>
              <a:ahLst/>
              <a:cxnLst/>
              <a:rect l="l" t="t" r="r" b="b"/>
              <a:pathLst>
                <a:path w="9732" h="14466" extrusionOk="0">
                  <a:moveTo>
                    <a:pt x="6773" y="0"/>
                  </a:moveTo>
                  <a:cubicBezTo>
                    <a:pt x="3025" y="0"/>
                    <a:pt x="1" y="3222"/>
                    <a:pt x="1" y="7233"/>
                  </a:cubicBezTo>
                  <a:lnTo>
                    <a:pt x="1" y="12493"/>
                  </a:lnTo>
                  <a:cubicBezTo>
                    <a:pt x="1" y="13545"/>
                    <a:pt x="855" y="14465"/>
                    <a:pt x="1842" y="14465"/>
                  </a:cubicBezTo>
                  <a:lnTo>
                    <a:pt x="9732" y="14465"/>
                  </a:lnTo>
                  <a:cubicBezTo>
                    <a:pt x="9534" y="13873"/>
                    <a:pt x="9403" y="13216"/>
                    <a:pt x="9403" y="12493"/>
                  </a:cubicBezTo>
                  <a:lnTo>
                    <a:pt x="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5356750" y="1941900"/>
              <a:ext cx="241675" cy="623025"/>
            </a:xfrm>
            <a:custGeom>
              <a:avLst/>
              <a:gdLst/>
              <a:ahLst/>
              <a:cxnLst/>
              <a:rect l="l" t="t" r="r" b="b"/>
              <a:pathLst>
                <a:path w="9667" h="24921" extrusionOk="0">
                  <a:moveTo>
                    <a:pt x="6707" y="1"/>
                  </a:moveTo>
                  <a:cubicBezTo>
                    <a:pt x="3025" y="1"/>
                    <a:pt x="1" y="3223"/>
                    <a:pt x="1" y="7233"/>
                  </a:cubicBezTo>
                  <a:lnTo>
                    <a:pt x="1" y="22948"/>
                  </a:lnTo>
                  <a:cubicBezTo>
                    <a:pt x="1" y="24000"/>
                    <a:pt x="790" y="24920"/>
                    <a:pt x="1776" y="24920"/>
                  </a:cubicBezTo>
                  <a:lnTo>
                    <a:pt x="9666" y="24920"/>
                  </a:lnTo>
                  <a:cubicBezTo>
                    <a:pt x="9535" y="24328"/>
                    <a:pt x="9337" y="23671"/>
                    <a:pt x="9337" y="22948"/>
                  </a:cubicBezTo>
                  <a:lnTo>
                    <a:pt x="93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5836725" y="894850"/>
              <a:ext cx="752875" cy="1670075"/>
            </a:xfrm>
            <a:custGeom>
              <a:avLst/>
              <a:gdLst/>
              <a:ahLst/>
              <a:cxnLst/>
              <a:rect l="l" t="t" r="r" b="b"/>
              <a:pathLst>
                <a:path w="30115" h="66803" extrusionOk="0">
                  <a:moveTo>
                    <a:pt x="15058" y="0"/>
                  </a:moveTo>
                  <a:cubicBezTo>
                    <a:pt x="14466" y="0"/>
                    <a:pt x="13940" y="329"/>
                    <a:pt x="13611" y="789"/>
                  </a:cubicBezTo>
                  <a:lnTo>
                    <a:pt x="527" y="19594"/>
                  </a:lnTo>
                  <a:cubicBezTo>
                    <a:pt x="132" y="20185"/>
                    <a:pt x="1" y="21040"/>
                    <a:pt x="330" y="21698"/>
                  </a:cubicBezTo>
                  <a:cubicBezTo>
                    <a:pt x="658" y="22355"/>
                    <a:pt x="1250" y="22750"/>
                    <a:pt x="1973" y="22750"/>
                  </a:cubicBezTo>
                  <a:lnTo>
                    <a:pt x="6707" y="22750"/>
                  </a:lnTo>
                  <a:lnTo>
                    <a:pt x="6707" y="64830"/>
                  </a:lnTo>
                  <a:cubicBezTo>
                    <a:pt x="6707" y="65882"/>
                    <a:pt x="7496" y="66802"/>
                    <a:pt x="8483" y="66802"/>
                  </a:cubicBezTo>
                  <a:lnTo>
                    <a:pt x="21567" y="66802"/>
                  </a:lnTo>
                  <a:cubicBezTo>
                    <a:pt x="22553" y="66802"/>
                    <a:pt x="23342" y="65882"/>
                    <a:pt x="23342" y="64830"/>
                  </a:cubicBezTo>
                  <a:lnTo>
                    <a:pt x="23342" y="22750"/>
                  </a:lnTo>
                  <a:lnTo>
                    <a:pt x="28010" y="22750"/>
                  </a:lnTo>
                  <a:cubicBezTo>
                    <a:pt x="28668" y="22750"/>
                    <a:pt x="29391" y="22355"/>
                    <a:pt x="29654" y="21698"/>
                  </a:cubicBezTo>
                  <a:cubicBezTo>
                    <a:pt x="30114" y="21040"/>
                    <a:pt x="30049" y="20185"/>
                    <a:pt x="29588" y="19594"/>
                  </a:cubicBezTo>
                  <a:lnTo>
                    <a:pt x="16570" y="789"/>
                  </a:lnTo>
                  <a:cubicBezTo>
                    <a:pt x="16241" y="329"/>
                    <a:pt x="15649" y="0"/>
                    <a:pt x="15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5680575" y="1678900"/>
              <a:ext cx="243300" cy="886025"/>
            </a:xfrm>
            <a:custGeom>
              <a:avLst/>
              <a:gdLst/>
              <a:ahLst/>
              <a:cxnLst/>
              <a:rect l="l" t="t" r="r" b="b"/>
              <a:pathLst>
                <a:path w="9732" h="35441" extrusionOk="0">
                  <a:moveTo>
                    <a:pt x="6773" y="1"/>
                  </a:moveTo>
                  <a:cubicBezTo>
                    <a:pt x="3091" y="1"/>
                    <a:pt x="1" y="3223"/>
                    <a:pt x="1" y="7233"/>
                  </a:cubicBezTo>
                  <a:lnTo>
                    <a:pt x="1" y="33468"/>
                  </a:lnTo>
                  <a:cubicBezTo>
                    <a:pt x="1" y="34520"/>
                    <a:pt x="855" y="35440"/>
                    <a:pt x="1842" y="35440"/>
                  </a:cubicBezTo>
                  <a:lnTo>
                    <a:pt x="9732" y="35440"/>
                  </a:lnTo>
                  <a:cubicBezTo>
                    <a:pt x="9534" y="34848"/>
                    <a:pt x="9403" y="34191"/>
                    <a:pt x="9403" y="33468"/>
                  </a:cubicBezTo>
                  <a:lnTo>
                    <a:pt x="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" name="Google Shape;1053;p37"/>
          <p:cNvGrpSpPr/>
          <p:nvPr/>
        </p:nvGrpSpPr>
        <p:grpSpPr>
          <a:xfrm>
            <a:off x="6035044" y="2913719"/>
            <a:ext cx="196025" cy="243061"/>
            <a:chOff x="736175" y="1051000"/>
            <a:chExt cx="1678300" cy="2081000"/>
          </a:xfrm>
        </p:grpSpPr>
        <p:sp>
          <p:nvSpPr>
            <p:cNvPr id="1054" name="Google Shape;1054;p37"/>
            <p:cNvSpPr/>
            <p:nvPr/>
          </p:nvSpPr>
          <p:spPr>
            <a:xfrm>
              <a:off x="849600" y="1051000"/>
              <a:ext cx="1449800" cy="1414800"/>
            </a:xfrm>
            <a:custGeom>
              <a:avLst/>
              <a:gdLst/>
              <a:ahLst/>
              <a:cxnLst/>
              <a:rect l="l" t="t" r="r" b="b"/>
              <a:pathLst>
                <a:path w="57992" h="56592" extrusionOk="0">
                  <a:moveTo>
                    <a:pt x="29062" y="11507"/>
                  </a:moveTo>
                  <a:cubicBezTo>
                    <a:pt x="38267" y="11507"/>
                    <a:pt x="45762" y="19002"/>
                    <a:pt x="45762" y="28207"/>
                  </a:cubicBezTo>
                  <a:cubicBezTo>
                    <a:pt x="45762" y="37412"/>
                    <a:pt x="38267" y="44842"/>
                    <a:pt x="29062" y="44842"/>
                  </a:cubicBezTo>
                  <a:cubicBezTo>
                    <a:pt x="19857" y="44842"/>
                    <a:pt x="12361" y="37412"/>
                    <a:pt x="12361" y="28207"/>
                  </a:cubicBezTo>
                  <a:cubicBezTo>
                    <a:pt x="12361" y="18936"/>
                    <a:pt x="19857" y="11507"/>
                    <a:pt x="29062" y="11507"/>
                  </a:cubicBezTo>
                  <a:close/>
                  <a:moveTo>
                    <a:pt x="22334" y="0"/>
                  </a:moveTo>
                  <a:cubicBezTo>
                    <a:pt x="20900" y="0"/>
                    <a:pt x="19679" y="822"/>
                    <a:pt x="18673" y="2499"/>
                  </a:cubicBezTo>
                  <a:cubicBezTo>
                    <a:pt x="17095" y="5129"/>
                    <a:pt x="14794" y="6444"/>
                    <a:pt x="11769" y="6444"/>
                  </a:cubicBezTo>
                  <a:cubicBezTo>
                    <a:pt x="8745" y="6444"/>
                    <a:pt x="7167" y="8022"/>
                    <a:pt x="7167" y="11046"/>
                  </a:cubicBezTo>
                  <a:cubicBezTo>
                    <a:pt x="7101" y="14137"/>
                    <a:pt x="5786" y="16438"/>
                    <a:pt x="3222" y="17950"/>
                  </a:cubicBezTo>
                  <a:cubicBezTo>
                    <a:pt x="592" y="19528"/>
                    <a:pt x="0" y="21566"/>
                    <a:pt x="1512" y="24328"/>
                  </a:cubicBezTo>
                  <a:cubicBezTo>
                    <a:pt x="2959" y="26958"/>
                    <a:pt x="2959" y="29654"/>
                    <a:pt x="1512" y="32284"/>
                  </a:cubicBezTo>
                  <a:cubicBezTo>
                    <a:pt x="0" y="34914"/>
                    <a:pt x="592" y="37018"/>
                    <a:pt x="3222" y="38596"/>
                  </a:cubicBezTo>
                  <a:cubicBezTo>
                    <a:pt x="5852" y="40174"/>
                    <a:pt x="7167" y="42475"/>
                    <a:pt x="7167" y="45499"/>
                  </a:cubicBezTo>
                  <a:cubicBezTo>
                    <a:pt x="7233" y="48590"/>
                    <a:pt x="8745" y="50102"/>
                    <a:pt x="11769" y="50102"/>
                  </a:cubicBezTo>
                  <a:cubicBezTo>
                    <a:pt x="14794" y="50102"/>
                    <a:pt x="17095" y="51548"/>
                    <a:pt x="18673" y="54047"/>
                  </a:cubicBezTo>
                  <a:cubicBezTo>
                    <a:pt x="19691" y="55744"/>
                    <a:pt x="20928" y="56592"/>
                    <a:pt x="22384" y="56592"/>
                  </a:cubicBezTo>
                  <a:cubicBezTo>
                    <a:pt x="23185" y="56592"/>
                    <a:pt x="24052" y="56335"/>
                    <a:pt x="24985" y="55822"/>
                  </a:cubicBezTo>
                  <a:cubicBezTo>
                    <a:pt x="26300" y="55066"/>
                    <a:pt x="27648" y="54688"/>
                    <a:pt x="28996" y="54688"/>
                  </a:cubicBezTo>
                  <a:cubicBezTo>
                    <a:pt x="30344" y="54688"/>
                    <a:pt x="31692" y="55066"/>
                    <a:pt x="33007" y="55822"/>
                  </a:cubicBezTo>
                  <a:cubicBezTo>
                    <a:pt x="33942" y="56313"/>
                    <a:pt x="34810" y="56563"/>
                    <a:pt x="35612" y="56563"/>
                  </a:cubicBezTo>
                  <a:cubicBezTo>
                    <a:pt x="37066" y="56563"/>
                    <a:pt x="38302" y="55742"/>
                    <a:pt x="39319" y="54047"/>
                  </a:cubicBezTo>
                  <a:cubicBezTo>
                    <a:pt x="40897" y="51417"/>
                    <a:pt x="43198" y="50102"/>
                    <a:pt x="46222" y="50102"/>
                  </a:cubicBezTo>
                  <a:cubicBezTo>
                    <a:pt x="49247" y="50102"/>
                    <a:pt x="50825" y="48590"/>
                    <a:pt x="50825" y="45499"/>
                  </a:cubicBezTo>
                  <a:cubicBezTo>
                    <a:pt x="50891" y="42475"/>
                    <a:pt x="52206" y="40174"/>
                    <a:pt x="54770" y="38596"/>
                  </a:cubicBezTo>
                  <a:cubicBezTo>
                    <a:pt x="57400" y="37018"/>
                    <a:pt x="57992" y="34914"/>
                    <a:pt x="56479" y="32284"/>
                  </a:cubicBezTo>
                  <a:cubicBezTo>
                    <a:pt x="55033" y="29654"/>
                    <a:pt x="55033" y="26958"/>
                    <a:pt x="56479" y="24328"/>
                  </a:cubicBezTo>
                  <a:cubicBezTo>
                    <a:pt x="57992" y="21698"/>
                    <a:pt x="57400" y="19528"/>
                    <a:pt x="54770" y="17950"/>
                  </a:cubicBezTo>
                  <a:cubicBezTo>
                    <a:pt x="52140" y="16438"/>
                    <a:pt x="50825" y="14137"/>
                    <a:pt x="50825" y="11046"/>
                  </a:cubicBezTo>
                  <a:cubicBezTo>
                    <a:pt x="50759" y="8022"/>
                    <a:pt x="49247" y="6444"/>
                    <a:pt x="46222" y="6444"/>
                  </a:cubicBezTo>
                  <a:cubicBezTo>
                    <a:pt x="43198" y="6378"/>
                    <a:pt x="40897" y="5063"/>
                    <a:pt x="39319" y="2499"/>
                  </a:cubicBezTo>
                  <a:cubicBezTo>
                    <a:pt x="38312" y="822"/>
                    <a:pt x="37092" y="0"/>
                    <a:pt x="35658" y="0"/>
                  </a:cubicBezTo>
                  <a:cubicBezTo>
                    <a:pt x="34843" y="0"/>
                    <a:pt x="33959" y="265"/>
                    <a:pt x="33007" y="789"/>
                  </a:cubicBezTo>
                  <a:cubicBezTo>
                    <a:pt x="31692" y="1546"/>
                    <a:pt x="30344" y="1924"/>
                    <a:pt x="28996" y="1924"/>
                  </a:cubicBezTo>
                  <a:cubicBezTo>
                    <a:pt x="27648" y="1924"/>
                    <a:pt x="26300" y="1546"/>
                    <a:pt x="24985" y="789"/>
                  </a:cubicBezTo>
                  <a:cubicBezTo>
                    <a:pt x="24032" y="265"/>
                    <a:pt x="23148" y="0"/>
                    <a:pt x="22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736175" y="2326550"/>
              <a:ext cx="677250" cy="795600"/>
            </a:xfrm>
            <a:custGeom>
              <a:avLst/>
              <a:gdLst/>
              <a:ahLst/>
              <a:cxnLst/>
              <a:rect l="l" t="t" r="r" b="b"/>
              <a:pathLst>
                <a:path w="27090" h="31824" extrusionOk="0">
                  <a:moveTo>
                    <a:pt x="12493" y="0"/>
                  </a:moveTo>
                  <a:lnTo>
                    <a:pt x="0" y="24591"/>
                  </a:lnTo>
                  <a:lnTo>
                    <a:pt x="0" y="24591"/>
                  </a:lnTo>
                  <a:lnTo>
                    <a:pt x="9994" y="23407"/>
                  </a:lnTo>
                  <a:lnTo>
                    <a:pt x="15517" y="31823"/>
                  </a:lnTo>
                  <a:cubicBezTo>
                    <a:pt x="15517" y="31823"/>
                    <a:pt x="26965" y="8018"/>
                    <a:pt x="27088" y="7890"/>
                  </a:cubicBezTo>
                  <a:lnTo>
                    <a:pt x="27088" y="7890"/>
                  </a:ln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8" y="7890"/>
                  </a:cubicBezTo>
                  <a:lnTo>
                    <a:pt x="27088" y="7890"/>
                  </a:lnTo>
                  <a:cubicBezTo>
                    <a:pt x="21106" y="7758"/>
                    <a:pt x="23473" y="1644"/>
                    <a:pt x="16109" y="1513"/>
                  </a:cubicBezTo>
                  <a:cubicBezTo>
                    <a:pt x="12887" y="1513"/>
                    <a:pt x="12493" y="0"/>
                    <a:pt x="12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727350" y="2349550"/>
              <a:ext cx="687125" cy="782450"/>
            </a:xfrm>
            <a:custGeom>
              <a:avLst/>
              <a:gdLst/>
              <a:ahLst/>
              <a:cxnLst/>
              <a:rect l="l" t="t" r="r" b="b"/>
              <a:pathLst>
                <a:path w="27485" h="31298" extrusionOk="0">
                  <a:moveTo>
                    <a:pt x="14794" y="1"/>
                  </a:moveTo>
                  <a:cubicBezTo>
                    <a:pt x="5721" y="987"/>
                    <a:pt x="7496" y="3223"/>
                    <a:pt x="5458" y="4998"/>
                  </a:cubicBezTo>
                  <a:cubicBezTo>
                    <a:pt x="3733" y="6816"/>
                    <a:pt x="1710" y="7081"/>
                    <a:pt x="679" y="7081"/>
                  </a:cubicBezTo>
                  <a:cubicBezTo>
                    <a:pt x="257" y="7081"/>
                    <a:pt x="1" y="7036"/>
                    <a:pt x="1" y="7036"/>
                  </a:cubicBezTo>
                  <a:lnTo>
                    <a:pt x="1" y="7036"/>
                  </a:lnTo>
                  <a:lnTo>
                    <a:pt x="14137" y="31298"/>
                  </a:lnTo>
                  <a:lnTo>
                    <a:pt x="17622" y="22356"/>
                  </a:lnTo>
                  <a:lnTo>
                    <a:pt x="27484" y="23671"/>
                  </a:lnTo>
                  <a:lnTo>
                    <a:pt x="1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291750" y="1488225"/>
              <a:ext cx="565475" cy="535900"/>
            </a:xfrm>
            <a:custGeom>
              <a:avLst/>
              <a:gdLst/>
              <a:ahLst/>
              <a:cxnLst/>
              <a:rect l="l" t="t" r="r" b="b"/>
              <a:pathLst>
                <a:path w="22619" h="21436" extrusionOk="0">
                  <a:moveTo>
                    <a:pt x="11376" y="1"/>
                  </a:moveTo>
                  <a:lnTo>
                    <a:pt x="7825" y="7102"/>
                  </a:lnTo>
                  <a:lnTo>
                    <a:pt x="1" y="8220"/>
                  </a:lnTo>
                  <a:lnTo>
                    <a:pt x="5721" y="13743"/>
                  </a:lnTo>
                  <a:lnTo>
                    <a:pt x="4406" y="21435"/>
                  </a:lnTo>
                  <a:lnTo>
                    <a:pt x="11376" y="17819"/>
                  </a:lnTo>
                  <a:lnTo>
                    <a:pt x="18345" y="21435"/>
                  </a:lnTo>
                  <a:lnTo>
                    <a:pt x="17030" y="13743"/>
                  </a:lnTo>
                  <a:lnTo>
                    <a:pt x="22619" y="8220"/>
                  </a:lnTo>
                  <a:lnTo>
                    <a:pt x="14795" y="7102"/>
                  </a:lnTo>
                  <a:lnTo>
                    <a:pt x="11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37"/>
          <p:cNvGrpSpPr/>
          <p:nvPr/>
        </p:nvGrpSpPr>
        <p:grpSpPr>
          <a:xfrm>
            <a:off x="3979968" y="2921659"/>
            <a:ext cx="160902" cy="226360"/>
            <a:chOff x="2790850" y="955650"/>
            <a:chExt cx="1984000" cy="2791125"/>
          </a:xfrm>
        </p:grpSpPr>
        <p:sp>
          <p:nvSpPr>
            <p:cNvPr id="1059" name="Google Shape;1059;p37"/>
            <p:cNvSpPr/>
            <p:nvPr/>
          </p:nvSpPr>
          <p:spPr>
            <a:xfrm>
              <a:off x="3259325" y="955650"/>
              <a:ext cx="1048750" cy="1364350"/>
            </a:xfrm>
            <a:custGeom>
              <a:avLst/>
              <a:gdLst/>
              <a:ahLst/>
              <a:cxnLst/>
              <a:rect l="l" t="t" r="r" b="b"/>
              <a:pathLst>
                <a:path w="41950" h="54574" extrusionOk="0">
                  <a:moveTo>
                    <a:pt x="21041" y="1"/>
                  </a:moveTo>
                  <a:cubicBezTo>
                    <a:pt x="3157" y="1"/>
                    <a:pt x="1" y="12165"/>
                    <a:pt x="1" y="27221"/>
                  </a:cubicBezTo>
                  <a:cubicBezTo>
                    <a:pt x="1" y="42344"/>
                    <a:pt x="9403" y="54573"/>
                    <a:pt x="21041" y="54573"/>
                  </a:cubicBezTo>
                  <a:cubicBezTo>
                    <a:pt x="32613" y="54573"/>
                    <a:pt x="41949" y="42344"/>
                    <a:pt x="41949" y="27287"/>
                  </a:cubicBezTo>
                  <a:cubicBezTo>
                    <a:pt x="41949" y="12165"/>
                    <a:pt x="38859" y="1"/>
                    <a:pt x="21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2790850" y="2370925"/>
              <a:ext cx="1984000" cy="1375850"/>
            </a:xfrm>
            <a:custGeom>
              <a:avLst/>
              <a:gdLst/>
              <a:ahLst/>
              <a:cxnLst/>
              <a:rect l="l" t="t" r="r" b="b"/>
              <a:pathLst>
                <a:path w="79360" h="55034" extrusionOk="0">
                  <a:moveTo>
                    <a:pt x="28142" y="1"/>
                  </a:moveTo>
                  <a:cubicBezTo>
                    <a:pt x="3946" y="4735"/>
                    <a:pt x="527" y="12099"/>
                    <a:pt x="67" y="37675"/>
                  </a:cubicBezTo>
                  <a:cubicBezTo>
                    <a:pt x="67" y="39274"/>
                    <a:pt x="26" y="39740"/>
                    <a:pt x="9" y="39740"/>
                  </a:cubicBezTo>
                  <a:cubicBezTo>
                    <a:pt x="4" y="39740"/>
                    <a:pt x="1" y="39704"/>
                    <a:pt x="1" y="39648"/>
                  </a:cubicBezTo>
                  <a:lnTo>
                    <a:pt x="1" y="42409"/>
                  </a:lnTo>
                  <a:cubicBezTo>
                    <a:pt x="1" y="42409"/>
                    <a:pt x="5787" y="55033"/>
                    <a:pt x="39583" y="55033"/>
                  </a:cubicBezTo>
                  <a:cubicBezTo>
                    <a:pt x="73378" y="55033"/>
                    <a:pt x="79230" y="42409"/>
                    <a:pt x="79230" y="42409"/>
                  </a:cubicBezTo>
                  <a:lnTo>
                    <a:pt x="79230" y="40371"/>
                  </a:lnTo>
                  <a:cubicBezTo>
                    <a:pt x="79252" y="40404"/>
                    <a:pt x="79270" y="40422"/>
                    <a:pt x="79285" y="40422"/>
                  </a:cubicBezTo>
                  <a:cubicBezTo>
                    <a:pt x="79359" y="40422"/>
                    <a:pt x="79350" y="39965"/>
                    <a:pt x="79296" y="38596"/>
                  </a:cubicBezTo>
                  <a:cubicBezTo>
                    <a:pt x="78901" y="12296"/>
                    <a:pt x="75679" y="4800"/>
                    <a:pt x="51155" y="1"/>
                  </a:cubicBezTo>
                  <a:cubicBezTo>
                    <a:pt x="51155" y="1"/>
                    <a:pt x="47736" y="4735"/>
                    <a:pt x="39648" y="4735"/>
                  </a:cubicBezTo>
                  <a:cubicBezTo>
                    <a:pt x="31627" y="4735"/>
                    <a:pt x="28142" y="1"/>
                    <a:pt x="28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1" name="Google Shape;1061;p37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418</Words>
  <Application>Microsoft Office PowerPoint</Application>
  <PresentationFormat>On-screen Show (16:9)</PresentationFormat>
  <Paragraphs>87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Roboto Black</vt:lpstr>
      <vt:lpstr>Roboto Thin</vt:lpstr>
      <vt:lpstr>Arial</vt:lpstr>
      <vt:lpstr>Roboto Light</vt:lpstr>
      <vt:lpstr>Roboto Mono Thin</vt:lpstr>
      <vt:lpstr>WEB PROPOSAL</vt:lpstr>
      <vt:lpstr>IMPACT-A-THON</vt:lpstr>
      <vt:lpstr>TABLE OF CONTENTS</vt:lpstr>
      <vt:lpstr>PROBLEM STATEMENT</vt:lpstr>
      <vt:lpstr>MAJOR REQUIREMENTS</vt:lpstr>
      <vt:lpstr>ABOUT THE PROJECT</vt:lpstr>
      <vt:lpstr>NOW</vt:lpstr>
      <vt:lpstr>FUTURE</vt:lpstr>
      <vt:lpstr>TECH STACKS USED</vt:lpstr>
      <vt:lpstr>OUR TIMELINE</vt:lpstr>
      <vt:lpstr>OUR GOALS</vt:lpstr>
      <vt:lpstr>PROJECT STAGES</vt:lpstr>
      <vt:lpstr>THE TEAM</vt:lpstr>
      <vt:lpstr>THANKS!</vt:lpstr>
      <vt:lpstr>WHAT WE ARE WORKING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Aswanth Venkatramanan</dc:creator>
  <cp:lastModifiedBy>Aswanth Venkatramanan</cp:lastModifiedBy>
  <cp:revision>8</cp:revision>
  <dcterms:modified xsi:type="dcterms:W3CDTF">2025-07-29T09:10:49Z</dcterms:modified>
</cp:coreProperties>
</file>